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0" r:id="rId1"/>
    <p:sldMasterId id="2147483681" r:id="rId2"/>
    <p:sldMasterId id="2147483682" r:id="rId3"/>
    <p:sldMasterId id="2147483683" r:id="rId4"/>
  </p:sldMasterIdLst>
  <p:notesMasterIdLst>
    <p:notesMasterId r:id="rId20"/>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960" y="-8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 name="Shape 3"/>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indent="0" algn="r"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 name="Shape 4"/>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 name="Shape 5"/>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6" name="Shape 6"/>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7" name="Shape 7"/>
          <p:cNvSpPr txBox="1">
            <a:spLocks noGrp="1"/>
          </p:cNvSpPr>
          <p:nvPr>
            <p:ph type="sldNum" idx="12"/>
          </p:nvPr>
        </p:nvSpPr>
        <p:spPr>
          <a:xfrm>
            <a:off x="3884612" y="8685213"/>
            <a:ext cx="2971799" cy="457200"/>
          </a:xfrm>
          <a:prstGeom prst="rect">
            <a:avLst/>
          </a:prstGeom>
          <a:noFill/>
          <a:ln>
            <a:noFill/>
          </a:ln>
        </p:spPr>
        <p:txBody>
          <a:bodyPr lIns="91425" tIns="91425" rIns="91425" bIns="91425" anchor="b" anchorCtr="0"/>
          <a:lstStyle>
            <a:lvl1pPr marL="0" marR="0" indent="0" algn="r" rtl="0">
              <a:defRPr sz="1200" b="0" i="0" u="none" strike="noStrike" cap="none" baseline="0"/>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Shape 283"/>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endParaRPr/>
          </a:p>
        </p:txBody>
      </p:sp>
      <p:sp>
        <p:nvSpPr>
          <p:cNvPr id="284" name="Shape 28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Shape 34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8" name="Shape 348"/>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pPr>
              <a:buNone/>
            </a:pPr>
            <a:r>
              <a:rPr lang="x-none" sz="1200">
                <a:latin typeface="Times New Roman"/>
                <a:ea typeface="Times New Roman"/>
                <a:cs typeface="Times New Roman"/>
                <a:sym typeface="Times New Roman"/>
              </a:rPr>
              <a:t>Along with the pyramids, pharaohs also built tombs to protect their great wealth for use in the afterlife. The most famous tombs are in the Valley of the Kings at Thebes.  Most tombs were made of two parts, the burial chamber and the chapel, where offerings for the deceased could be made.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Shape 355"/>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pPr marL="0" lvl="0" indent="0" rtl="0">
              <a:lnSpc>
                <a:spcPct val="115000"/>
              </a:lnSpc>
              <a:buNone/>
            </a:pPr>
            <a:r>
              <a:rPr lang="x-none" sz="1200">
                <a:latin typeface="Times New Roman"/>
                <a:ea typeface="Times New Roman"/>
                <a:cs typeface="Times New Roman"/>
                <a:sym typeface="Times New Roman"/>
              </a:rPr>
              <a:t>These tombs had every protection that ingenuity could devise, but were hardly more burglar-proof than the pyramids.In the tombs, people concealed the pharaoh’s body and worldly possession for use in the afterlife. The walls were covered with scenes from the pharaoh's everyday life on earth, achievements, and relationship with the gods. Statues of the king were buried with the pharaoh; everything was done to recreate, for the dead king, life on earth.</a:t>
            </a:r>
          </a:p>
          <a:p>
            <a:endParaRPr/>
          </a:p>
        </p:txBody>
      </p:sp>
      <p:sp>
        <p:nvSpPr>
          <p:cNvPr id="356" name="Shape 35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Shape 362"/>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pPr>
              <a:buNone/>
            </a:pPr>
            <a:r>
              <a:rPr lang="x-none" sz="1200">
                <a:latin typeface="Times New Roman"/>
                <a:ea typeface="Times New Roman"/>
                <a:cs typeface="Times New Roman"/>
                <a:sym typeface="Times New Roman"/>
              </a:rPr>
              <a:t>Low-relief carving was an important part in Egyptian architecture.  No other architecture is as explicit about the thought and custom of an ancient civilization.  </a:t>
            </a:r>
          </a:p>
        </p:txBody>
      </p:sp>
      <p:sp>
        <p:nvSpPr>
          <p:cNvPr id="363" name="Shape 36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Shape 369"/>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pPr marL="0" lvl="0" indent="0" rtl="0">
              <a:lnSpc>
                <a:spcPct val="115000"/>
              </a:lnSpc>
              <a:buNone/>
            </a:pPr>
            <a:r>
              <a:rPr lang="x-none" sz="1200">
                <a:latin typeface="Times New Roman"/>
                <a:ea typeface="Times New Roman"/>
                <a:cs typeface="Times New Roman"/>
                <a:sym typeface="Times New Roman"/>
              </a:rPr>
              <a:t>Since pharaohs were seen as gods on earth, religion in ancient Egypt centered on the cult temple, which was the dwelling of the god or gods. These temples were vast in scale and commonly entered through a pylon gateway with a forecourt and hall set before a sanctuary where there was a statue of the god.  Mortuary temples included the tombs of the pharaohs and lavish examples of these are found at Thebes.  Courts and halls were added to these temples by successive monarchs to enhance the power of the throne and their own deified images in the eyes of the people. </a:t>
            </a:r>
          </a:p>
        </p:txBody>
      </p:sp>
      <p:sp>
        <p:nvSpPr>
          <p:cNvPr id="370" name="Shape 37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Shape 378"/>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pPr>
              <a:buNone/>
            </a:pPr>
            <a:r>
              <a:rPr lang="x-none" sz="1200">
                <a:latin typeface="Times New Roman"/>
                <a:ea typeface="Times New Roman"/>
                <a:cs typeface="Times New Roman"/>
                <a:sym typeface="Times New Roman"/>
              </a:rPr>
              <a:t>Buildings were arranged on strong axial lines and leading up to them were great pylons, a typical feature of ceremonial Egyptian architecture. Rooms were beautifully decorated with painted reliefs and murals.  Egyptian temples were not a place of congregational worship, and the public was usually restricted to the forecourt.</a:t>
            </a:r>
          </a:p>
        </p:txBody>
      </p:sp>
      <p:sp>
        <p:nvSpPr>
          <p:cNvPr id="379" name="Shape 37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Shape 385"/>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pPr lvl="0">
              <a:buClr>
                <a:srgbClr val="000000"/>
              </a:buClr>
              <a:buSzPct val="91666"/>
              <a:buFont typeface="Arial"/>
              <a:buNone/>
            </a:pPr>
            <a:r>
              <a:rPr lang="x-none" sz="1200">
                <a:latin typeface="Times New Roman"/>
                <a:ea typeface="Times New Roman"/>
                <a:cs typeface="Times New Roman"/>
                <a:sym typeface="Times New Roman"/>
              </a:rPr>
              <a:t>These enduring monuments to their power still bring people to Egypt today.  </a:t>
            </a:r>
          </a:p>
        </p:txBody>
      </p:sp>
      <p:sp>
        <p:nvSpPr>
          <p:cNvPr id="386" name="Shape 3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Shape 28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0" name="Shape 290"/>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Shape 2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297" name="Shape 297"/>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spAutoFit/>
          </a:bodyPr>
          <a:lstStyle/>
          <a:p>
            <a:pPr marL="0" marR="0" lvl="0" indent="0" algn="l" rtl="0">
              <a:lnSpc>
                <a:spcPct val="100000"/>
              </a:lnSpc>
              <a:spcBef>
                <a:spcPts val="0"/>
              </a:spcBef>
              <a:spcAft>
                <a:spcPts val="0"/>
              </a:spcAft>
              <a:buSzPct val="25000"/>
              <a:buFont typeface="Arial"/>
              <a:buNone/>
            </a:pPr>
            <a:r>
              <a:rPr lang="x-none" sz="1200">
                <a:latin typeface="Times New Roman"/>
                <a:ea typeface="Times New Roman"/>
                <a:cs typeface="Times New Roman"/>
                <a:sym typeface="Times New Roman"/>
              </a:rPr>
              <a:t>Egyptians regarded their king as a god, the pharaoh was usually identified with one of the gods </a:t>
            </a:r>
          </a:p>
          <a:p>
            <a:endParaRPr/>
          </a:p>
        </p:txBody>
      </p:sp>
      <p:sp>
        <p:nvSpPr>
          <p:cNvPr id="298" name="Shape 29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spAutoFit/>
          </a:bodyPr>
          <a:lstStyle/>
          <a:p>
            <a:pPr marL="0" marR="0" lvl="0" indent="0" algn="r" rtl="0">
              <a:buSzPct val="25000"/>
              <a:buNone/>
            </a:pPr>
            <a:r>
              <a:rPr lang="x-none"/>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Shape 304"/>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pPr>
              <a:buNone/>
            </a:pPr>
            <a:r>
              <a:rPr lang="x-none" sz="1200">
                <a:latin typeface="Times New Roman"/>
                <a:ea typeface="Times New Roman"/>
                <a:cs typeface="Times New Roman"/>
                <a:sym typeface="Times New Roman"/>
              </a:rPr>
              <a:t>When a pharaoh died, the old pharaoh became king of the dead, and the new pharaoh became god of the heavens and protector of the sun god.  It was believed that the spirit of the dead pharaoh would remain with the body in order to allow the dead pharaoh to carry out his duties as king of the dead.  If the duties were not carried out, disaster would befall Egypt.  The dead pharaoh is mummified and poisson's placed inside tomb for his after life.  </a:t>
            </a:r>
          </a:p>
        </p:txBody>
      </p:sp>
      <p:sp>
        <p:nvSpPr>
          <p:cNvPr id="305" name="Shape 30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Shape 311"/>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pPr>
              <a:buNone/>
            </a:pPr>
            <a:r>
              <a:rPr lang="x-none" sz="1200">
                <a:latin typeface="Times New Roman"/>
                <a:ea typeface="Times New Roman"/>
                <a:cs typeface="Times New Roman"/>
                <a:sym typeface="Times New Roman"/>
              </a:rPr>
              <a:t>Pyramids gave the world the first buildings in stone, the mastaba being the first type of tomb used before the pyramids.  They were carved into bedrock and topped by flat-roofed structures.  Pharaohs showed their wealth  by building pyramids.  </a:t>
            </a:r>
          </a:p>
        </p:txBody>
      </p:sp>
      <p:sp>
        <p:nvSpPr>
          <p:cNvPr id="312" name="Shape 31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Shape 31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319" name="Shape 319"/>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spAutoFit/>
          </a:bodyPr>
          <a:lstStyle/>
          <a:p>
            <a:pPr marL="0" marR="0" lvl="0" indent="0" algn="l" rtl="0">
              <a:lnSpc>
                <a:spcPct val="100000"/>
              </a:lnSpc>
              <a:spcBef>
                <a:spcPts val="0"/>
              </a:spcBef>
              <a:spcAft>
                <a:spcPts val="0"/>
              </a:spcAft>
              <a:buSzPct val="25000"/>
              <a:buFont typeface="Times New Roman"/>
              <a:buNone/>
            </a:pPr>
            <a:r>
              <a:rPr lang="x-none" sz="1200">
                <a:latin typeface="Times New Roman"/>
                <a:ea typeface="Times New Roman"/>
                <a:cs typeface="Times New Roman"/>
                <a:sym typeface="Times New Roman"/>
              </a:rPr>
              <a:t>King Zoser of the third dynasty (2780-2680 B.C.) built the colossal step pyramid of limestone which contained the burial chamber and mummy.  King Zoser was buried here</a:t>
            </a:r>
          </a:p>
          <a:p>
            <a:endParaRPr/>
          </a:p>
        </p:txBody>
      </p:sp>
      <p:sp>
        <p:nvSpPr>
          <p:cNvPr id="320" name="Shape 320"/>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spAutoFit/>
          </a:bodyPr>
          <a:lstStyle/>
          <a:p>
            <a:pPr marL="0" marR="0" lvl="0" indent="0" algn="r" rtl="0">
              <a:buSzPct val="25000"/>
              <a:buNone/>
            </a:pPr>
            <a:r>
              <a:rPr lang="x-none"/>
              <a:t>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Shape 326"/>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pPr>
              <a:buNone/>
            </a:pPr>
            <a:r>
              <a:rPr lang="x-none" sz="1200">
                <a:latin typeface="Times New Roman"/>
                <a:ea typeface="Times New Roman"/>
                <a:cs typeface="Times New Roman"/>
                <a:sym typeface="Times New Roman"/>
              </a:rPr>
              <a:t>Sacred, pointed stone that the shape of the pyramids were based on.  Symbolized the rays of the sun; ancient texts claimed that pharaohs reached the heavens via sunbeams.</a:t>
            </a:r>
          </a:p>
        </p:txBody>
      </p:sp>
      <p:sp>
        <p:nvSpPr>
          <p:cNvPr id="327" name="Shape 32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Shape 333"/>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pPr>
              <a:buNone/>
            </a:pPr>
            <a:r>
              <a:rPr lang="x-none" sz="1200">
                <a:latin typeface="Times New Roman"/>
                <a:ea typeface="Times New Roman"/>
                <a:cs typeface="Times New Roman"/>
                <a:sym typeface="Times New Roman"/>
              </a:rPr>
              <a:t>In the Old Kingdom pyramids were built on the desert edge and contained the burial chamber and mummy of the pharaoh.  The Middle Kingdom produced smaller pyramids, but the sarcophagus was vast and might be 150 tons. False chambers were built in pyramids to foil robbers, but failed.  In the new kingdom, pyramids were abandoned for the hidden rock cut tombs.  </a:t>
            </a:r>
          </a:p>
        </p:txBody>
      </p:sp>
      <p:sp>
        <p:nvSpPr>
          <p:cNvPr id="334" name="Shape 33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Shape 340"/>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pPr lvl="0" rtl="0">
              <a:spcBef>
                <a:spcPts val="360"/>
              </a:spcBef>
              <a:buNone/>
            </a:pPr>
            <a:r>
              <a:rPr lang="x-none" sz="1200">
                <a:latin typeface="Times New Roman"/>
                <a:ea typeface="Times New Roman"/>
                <a:cs typeface="Times New Roman"/>
                <a:sym typeface="Times New Roman"/>
              </a:rPr>
              <a:t>Pyramids built of limestone rocks weighing 2.5 tons each.  Sides of the pyramid faced  appropriate axis in relation to the sacred constellations.  Built by peasants when floods prevented them from working the land.  The rocks were moved by barges during floods.  </a:t>
            </a:r>
          </a:p>
        </p:txBody>
      </p:sp>
      <p:sp>
        <p:nvSpPr>
          <p:cNvPr id="341" name="Shape 34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51"/>
        <p:cNvGrpSpPr/>
        <p:nvPr/>
      </p:nvGrpSpPr>
      <p:grpSpPr>
        <a:xfrm>
          <a:off x="0" y="0"/>
          <a:ext cx="0" cy="0"/>
          <a:chOff x="0" y="0"/>
          <a:chExt cx="0" cy="0"/>
        </a:xfrm>
      </p:grpSpPr>
      <p:sp>
        <p:nvSpPr>
          <p:cNvPr id="52" name="Shape 52"/>
          <p:cNvSpPr/>
          <p:nvPr/>
        </p:nvSpPr>
        <p:spPr>
          <a:xfrm>
            <a:off x="0" y="0"/>
            <a:ext cx="9144000" cy="4964100"/>
          </a:xfrm>
          <a:prstGeom prst="rect">
            <a:avLst/>
          </a:prstGeom>
          <a:solidFill>
            <a:srgbClr val="000000"/>
          </a:solidFill>
          <a:ln>
            <a:noFill/>
          </a:ln>
        </p:spPr>
        <p:txBody>
          <a:bodyPr lIns="91425" tIns="45700" rIns="91425" bIns="45700" anchor="ctr" anchorCtr="0">
            <a:spAutoFit/>
          </a:bodyPr>
          <a:lstStyle/>
          <a:p>
            <a:endParaRPr/>
          </a:p>
        </p:txBody>
      </p:sp>
      <p:sp>
        <p:nvSpPr>
          <p:cNvPr id="53" name="Shape 53"/>
          <p:cNvSpPr txBox="1">
            <a:spLocks noGrp="1"/>
          </p:cNvSpPr>
          <p:nvPr>
            <p:ph type="ctrTitle"/>
          </p:nvPr>
        </p:nvSpPr>
        <p:spPr>
          <a:xfrm>
            <a:off x="391160" y="1911984"/>
            <a:ext cx="8351399" cy="561899"/>
          </a:xfrm>
          <a:prstGeom prst="rect">
            <a:avLst/>
          </a:prstGeom>
          <a:noFill/>
          <a:ln>
            <a:noFill/>
          </a:ln>
        </p:spPr>
        <p:txBody>
          <a:bodyPr lIns="91425" tIns="91425" rIns="91425" bIns="91425" anchor="ctr" anchorCtr="0"/>
          <a:lstStyle>
            <a:lvl1pPr marL="0" indent="228600" algn="ctr" rtl="0">
              <a:spcBef>
                <a:spcPts val="0"/>
              </a:spcBef>
              <a:buClr>
                <a:schemeClr val="lt1"/>
              </a:buClr>
              <a:buSzPct val="100000"/>
              <a:buFont typeface="Tahoma"/>
              <a:buNone/>
              <a:defRPr sz="3600" b="0" i="0" u="none" strike="noStrike" cap="none" baseline="0">
                <a:solidFill>
                  <a:schemeClr val="lt1"/>
                </a:solidFill>
                <a:latin typeface="Tahoma"/>
                <a:ea typeface="Tahoma"/>
                <a:cs typeface="Tahoma"/>
                <a:sym typeface="Tahoma"/>
              </a:defRPr>
            </a:lvl1pPr>
            <a:lvl2pPr marL="0" indent="228600" algn="ctr" rtl="0">
              <a:spcBef>
                <a:spcPts val="0"/>
              </a:spcBef>
              <a:buClr>
                <a:schemeClr val="lt1"/>
              </a:buClr>
              <a:buSzPct val="100000"/>
              <a:buFont typeface="Tahoma"/>
              <a:buNone/>
              <a:defRPr sz="3600" b="0" i="0" u="none" strike="noStrike" cap="none" baseline="0">
                <a:solidFill>
                  <a:schemeClr val="lt1"/>
                </a:solidFill>
                <a:latin typeface="Tahoma"/>
                <a:ea typeface="Tahoma"/>
                <a:cs typeface="Tahoma"/>
                <a:sym typeface="Tahoma"/>
              </a:defRPr>
            </a:lvl2pPr>
            <a:lvl3pPr marL="0" indent="228600" algn="ctr" rtl="0">
              <a:spcBef>
                <a:spcPts val="0"/>
              </a:spcBef>
              <a:buClr>
                <a:schemeClr val="lt1"/>
              </a:buClr>
              <a:buSzPct val="100000"/>
              <a:buFont typeface="Tahoma"/>
              <a:buNone/>
              <a:defRPr sz="3600" b="0" i="0" u="none" strike="noStrike" cap="none" baseline="0">
                <a:solidFill>
                  <a:schemeClr val="lt1"/>
                </a:solidFill>
                <a:latin typeface="Tahoma"/>
                <a:ea typeface="Tahoma"/>
                <a:cs typeface="Tahoma"/>
                <a:sym typeface="Tahoma"/>
              </a:defRPr>
            </a:lvl3pPr>
            <a:lvl4pPr marL="0" indent="228600" algn="ctr" rtl="0">
              <a:spcBef>
                <a:spcPts val="0"/>
              </a:spcBef>
              <a:buClr>
                <a:schemeClr val="lt1"/>
              </a:buClr>
              <a:buSzPct val="100000"/>
              <a:buFont typeface="Tahoma"/>
              <a:buNone/>
              <a:defRPr sz="3600" b="0" i="0" u="none" strike="noStrike" cap="none" baseline="0">
                <a:solidFill>
                  <a:schemeClr val="lt1"/>
                </a:solidFill>
                <a:latin typeface="Tahoma"/>
                <a:ea typeface="Tahoma"/>
                <a:cs typeface="Tahoma"/>
                <a:sym typeface="Tahoma"/>
              </a:defRPr>
            </a:lvl4pPr>
            <a:lvl5pPr marL="0" indent="228600" algn="ctr" rtl="0">
              <a:spcBef>
                <a:spcPts val="0"/>
              </a:spcBef>
              <a:buClr>
                <a:schemeClr val="lt1"/>
              </a:buClr>
              <a:buSzPct val="100000"/>
              <a:buFont typeface="Tahoma"/>
              <a:buNone/>
              <a:defRPr sz="3600" b="0" i="0" u="none" strike="noStrike" cap="none" baseline="0">
                <a:solidFill>
                  <a:schemeClr val="lt1"/>
                </a:solidFill>
                <a:latin typeface="Tahoma"/>
                <a:ea typeface="Tahoma"/>
                <a:cs typeface="Tahoma"/>
                <a:sym typeface="Tahoma"/>
              </a:defRPr>
            </a:lvl5pPr>
            <a:lvl6pPr marL="0" indent="228600" algn="ctr" rtl="0">
              <a:spcBef>
                <a:spcPts val="0"/>
              </a:spcBef>
              <a:buClr>
                <a:schemeClr val="lt1"/>
              </a:buClr>
              <a:buSzPct val="100000"/>
              <a:buFont typeface="Tahoma"/>
              <a:buNone/>
              <a:defRPr sz="3600" b="0" i="0" u="none" strike="noStrike" cap="none" baseline="0">
                <a:solidFill>
                  <a:schemeClr val="lt1"/>
                </a:solidFill>
                <a:latin typeface="Tahoma"/>
                <a:ea typeface="Tahoma"/>
                <a:cs typeface="Tahoma"/>
                <a:sym typeface="Tahoma"/>
              </a:defRPr>
            </a:lvl6pPr>
            <a:lvl7pPr marL="0" indent="228600" algn="ctr" rtl="0">
              <a:spcBef>
                <a:spcPts val="0"/>
              </a:spcBef>
              <a:buClr>
                <a:schemeClr val="lt1"/>
              </a:buClr>
              <a:buSzPct val="100000"/>
              <a:buFont typeface="Tahoma"/>
              <a:buNone/>
              <a:defRPr sz="3600" b="0" i="0" u="none" strike="noStrike" cap="none" baseline="0">
                <a:solidFill>
                  <a:schemeClr val="lt1"/>
                </a:solidFill>
                <a:latin typeface="Tahoma"/>
                <a:ea typeface="Tahoma"/>
                <a:cs typeface="Tahoma"/>
                <a:sym typeface="Tahoma"/>
              </a:defRPr>
            </a:lvl7pPr>
            <a:lvl8pPr marL="0" indent="228600" algn="ctr" rtl="0">
              <a:spcBef>
                <a:spcPts val="0"/>
              </a:spcBef>
              <a:buClr>
                <a:schemeClr val="lt1"/>
              </a:buClr>
              <a:buSzPct val="100000"/>
              <a:buFont typeface="Tahoma"/>
              <a:buNone/>
              <a:defRPr sz="3600" b="0" i="0" u="none" strike="noStrike" cap="none" baseline="0">
                <a:solidFill>
                  <a:schemeClr val="lt1"/>
                </a:solidFill>
                <a:latin typeface="Tahoma"/>
                <a:ea typeface="Tahoma"/>
                <a:cs typeface="Tahoma"/>
                <a:sym typeface="Tahoma"/>
              </a:defRPr>
            </a:lvl8pPr>
            <a:lvl9pPr marL="0" indent="228600" algn="ctr" rtl="0">
              <a:spcBef>
                <a:spcPts val="0"/>
              </a:spcBef>
              <a:buClr>
                <a:schemeClr val="lt1"/>
              </a:buClr>
              <a:buSzPct val="100000"/>
              <a:buFont typeface="Tahoma"/>
              <a:buNone/>
              <a:defRPr sz="3600" b="0" i="0" u="none" strike="noStrike" cap="none" baseline="0">
                <a:solidFill>
                  <a:schemeClr val="lt1"/>
                </a:solidFill>
                <a:latin typeface="Tahoma"/>
                <a:ea typeface="Tahoma"/>
                <a:cs typeface="Tahoma"/>
                <a:sym typeface="Tahoma"/>
              </a:defRPr>
            </a:lvl9pPr>
          </a:lstStyle>
          <a:p>
            <a:endParaRPr/>
          </a:p>
        </p:txBody>
      </p:sp>
      <p:sp>
        <p:nvSpPr>
          <p:cNvPr id="54" name="Shape 54"/>
          <p:cNvSpPr txBox="1">
            <a:spLocks noGrp="1"/>
          </p:cNvSpPr>
          <p:nvPr>
            <p:ph type="subTitle" idx="1"/>
          </p:nvPr>
        </p:nvSpPr>
        <p:spPr>
          <a:xfrm>
            <a:off x="403761" y="2643248"/>
            <a:ext cx="8342400" cy="456299"/>
          </a:xfrm>
          <a:prstGeom prst="rect">
            <a:avLst/>
          </a:prstGeom>
          <a:noFill/>
          <a:ln>
            <a:noFill/>
          </a:ln>
        </p:spPr>
        <p:txBody>
          <a:bodyPr lIns="91425" tIns="91425" rIns="91425" bIns="91425" anchor="ctr" anchorCtr="0"/>
          <a:lstStyle>
            <a:lvl1pPr marL="0" indent="152400" algn="ctr" rtl="0">
              <a:spcBef>
                <a:spcPts val="0"/>
              </a:spcBef>
              <a:buClr>
                <a:schemeClr val="lt1"/>
              </a:buClr>
              <a:buSzPct val="100000"/>
              <a:buFont typeface="Times New Roman"/>
              <a:buNone/>
              <a:defRPr sz="2400" b="0" i="1" u="none" strike="noStrike" cap="none" baseline="0">
                <a:solidFill>
                  <a:schemeClr val="lt1"/>
                </a:solidFill>
                <a:latin typeface="Times New Roman"/>
                <a:ea typeface="Times New Roman"/>
                <a:cs typeface="Times New Roman"/>
                <a:sym typeface="Times New Roman"/>
              </a:defRPr>
            </a:lvl1pPr>
            <a:lvl2pPr marL="0" indent="152400" algn="ctr" rtl="0">
              <a:spcBef>
                <a:spcPts val="0"/>
              </a:spcBef>
              <a:buClr>
                <a:schemeClr val="lt1"/>
              </a:buClr>
              <a:buSzPct val="100000"/>
              <a:buFont typeface="Times New Roman"/>
              <a:buNone/>
              <a:defRPr sz="2400" b="0" i="1" u="none" strike="noStrike" cap="none" baseline="0">
                <a:solidFill>
                  <a:schemeClr val="lt1"/>
                </a:solidFill>
                <a:latin typeface="Times New Roman"/>
                <a:ea typeface="Times New Roman"/>
                <a:cs typeface="Times New Roman"/>
                <a:sym typeface="Times New Roman"/>
              </a:defRPr>
            </a:lvl2pPr>
            <a:lvl3pPr marL="0" indent="152400" algn="ctr" rtl="0">
              <a:spcBef>
                <a:spcPts val="0"/>
              </a:spcBef>
              <a:buClr>
                <a:schemeClr val="lt1"/>
              </a:buClr>
              <a:buSzPct val="100000"/>
              <a:buFont typeface="Times New Roman"/>
              <a:buNone/>
              <a:defRPr sz="2400" b="0" i="1" u="none" strike="noStrike" cap="none" baseline="0">
                <a:solidFill>
                  <a:schemeClr val="lt1"/>
                </a:solidFill>
                <a:latin typeface="Times New Roman"/>
                <a:ea typeface="Times New Roman"/>
                <a:cs typeface="Times New Roman"/>
                <a:sym typeface="Times New Roman"/>
              </a:defRPr>
            </a:lvl3pPr>
            <a:lvl4pPr marL="0" indent="152400" algn="ctr" rtl="0">
              <a:spcBef>
                <a:spcPts val="0"/>
              </a:spcBef>
              <a:buClr>
                <a:schemeClr val="lt1"/>
              </a:buClr>
              <a:buSzPct val="100000"/>
              <a:buFont typeface="Times New Roman"/>
              <a:buNone/>
              <a:defRPr sz="2400" b="0" i="1" u="none" strike="noStrike" cap="none" baseline="0">
                <a:solidFill>
                  <a:schemeClr val="lt1"/>
                </a:solidFill>
                <a:latin typeface="Times New Roman"/>
                <a:ea typeface="Times New Roman"/>
                <a:cs typeface="Times New Roman"/>
                <a:sym typeface="Times New Roman"/>
              </a:defRPr>
            </a:lvl4pPr>
            <a:lvl5pPr marL="0" indent="152400" algn="ctr" rtl="0">
              <a:spcBef>
                <a:spcPts val="0"/>
              </a:spcBef>
              <a:buClr>
                <a:schemeClr val="lt1"/>
              </a:buClr>
              <a:buSzPct val="100000"/>
              <a:buFont typeface="Times New Roman"/>
              <a:buNone/>
              <a:defRPr sz="2400" b="0" i="1" u="none" strike="noStrike" cap="none" baseline="0">
                <a:solidFill>
                  <a:schemeClr val="lt1"/>
                </a:solidFill>
                <a:latin typeface="Times New Roman"/>
                <a:ea typeface="Times New Roman"/>
                <a:cs typeface="Times New Roman"/>
                <a:sym typeface="Times New Roman"/>
              </a:defRPr>
            </a:lvl5pPr>
            <a:lvl6pPr marL="0" indent="152400" algn="ctr" rtl="0">
              <a:spcBef>
                <a:spcPts val="0"/>
              </a:spcBef>
              <a:buClr>
                <a:schemeClr val="lt1"/>
              </a:buClr>
              <a:buSzPct val="100000"/>
              <a:buFont typeface="Times New Roman"/>
              <a:buNone/>
              <a:defRPr sz="2400" b="0" i="1" u="none" strike="noStrike" cap="none" baseline="0">
                <a:solidFill>
                  <a:schemeClr val="lt1"/>
                </a:solidFill>
                <a:latin typeface="Times New Roman"/>
                <a:ea typeface="Times New Roman"/>
                <a:cs typeface="Times New Roman"/>
                <a:sym typeface="Times New Roman"/>
              </a:defRPr>
            </a:lvl6pPr>
            <a:lvl7pPr marL="0" indent="152400" algn="ctr" rtl="0">
              <a:spcBef>
                <a:spcPts val="0"/>
              </a:spcBef>
              <a:buClr>
                <a:schemeClr val="lt1"/>
              </a:buClr>
              <a:buSzPct val="100000"/>
              <a:buFont typeface="Times New Roman"/>
              <a:buNone/>
              <a:defRPr sz="2400" b="0" i="1" u="none" strike="noStrike" cap="none" baseline="0">
                <a:solidFill>
                  <a:schemeClr val="lt1"/>
                </a:solidFill>
                <a:latin typeface="Times New Roman"/>
                <a:ea typeface="Times New Roman"/>
                <a:cs typeface="Times New Roman"/>
                <a:sym typeface="Times New Roman"/>
              </a:defRPr>
            </a:lvl7pPr>
            <a:lvl8pPr marL="0" indent="152400" algn="ctr" rtl="0">
              <a:spcBef>
                <a:spcPts val="0"/>
              </a:spcBef>
              <a:buClr>
                <a:schemeClr val="lt1"/>
              </a:buClr>
              <a:buSzPct val="100000"/>
              <a:buFont typeface="Times New Roman"/>
              <a:buNone/>
              <a:defRPr sz="2400" b="0" i="1" u="none" strike="noStrike" cap="none" baseline="0">
                <a:solidFill>
                  <a:schemeClr val="lt1"/>
                </a:solidFill>
                <a:latin typeface="Times New Roman"/>
                <a:ea typeface="Times New Roman"/>
                <a:cs typeface="Times New Roman"/>
                <a:sym typeface="Times New Roman"/>
              </a:defRPr>
            </a:lvl8pPr>
            <a:lvl9pPr marL="0" indent="152400" algn="ctr" rtl="0">
              <a:spcBef>
                <a:spcPts val="0"/>
              </a:spcBef>
              <a:buClr>
                <a:schemeClr val="lt1"/>
              </a:buClr>
              <a:buSzPct val="100000"/>
              <a:buFont typeface="Times New Roman"/>
              <a:buNone/>
              <a:defRPr sz="2400" b="0" i="1" u="none" strike="noStrike" cap="none" baseline="0">
                <a:solidFill>
                  <a:schemeClr val="lt1"/>
                </a:solidFill>
                <a:latin typeface="Times New Roman"/>
                <a:ea typeface="Times New Roman"/>
                <a:cs typeface="Times New Roman"/>
                <a:sym typeface="Times New Roman"/>
              </a:defRPr>
            </a:lvl9pPr>
          </a:lstStyle>
          <a:p>
            <a:endParaRPr/>
          </a:p>
        </p:txBody>
      </p:sp>
      <p:cxnSp>
        <p:nvCxnSpPr>
          <p:cNvPr id="55" name="Shape 55"/>
          <p:cNvCxnSpPr/>
          <p:nvPr/>
        </p:nvCxnSpPr>
        <p:spPr>
          <a:xfrm>
            <a:off x="2258800" y="2550225"/>
            <a:ext cx="4621799" cy="14400"/>
          </a:xfrm>
          <a:prstGeom prst="straightConnector1">
            <a:avLst/>
          </a:prstGeom>
          <a:noFill/>
          <a:ln w="25400" cap="rnd">
            <a:solidFill>
              <a:schemeClr val="accent2"/>
            </a:solidFill>
            <a:prstDash val="dot"/>
            <a:round/>
            <a:headEnd type="none" w="med" len="med"/>
            <a:tailEnd type="none" w="med" len="med"/>
          </a:ln>
        </p:spPr>
      </p:cxnSp>
      <p:sp>
        <p:nvSpPr>
          <p:cNvPr id="56" name="Shape 56"/>
          <p:cNvSpPr/>
          <p:nvPr/>
        </p:nvSpPr>
        <p:spPr>
          <a:xfrm>
            <a:off x="0" y="4040396"/>
            <a:ext cx="9143999" cy="1058821"/>
          </a:xfrm>
          <a:custGeom>
            <a:avLst/>
            <a:gdLst/>
            <a:ahLst/>
            <a:cxnLst/>
            <a:rect l="0" t="0" r="0" b="0"/>
            <a:pathLst>
              <a:path w="9144000" h="1440573" extrusionOk="0">
                <a:moveTo>
                  <a:pt x="8881" y="1"/>
                </a:moveTo>
                <a:lnTo>
                  <a:pt x="9126239" y="44075"/>
                </a:lnTo>
                <a:lnTo>
                  <a:pt x="9144000" y="1303180"/>
                </a:lnTo>
                <a:lnTo>
                  <a:pt x="8922142" y="1440573"/>
                </a:lnTo>
                <a:lnTo>
                  <a:pt x="8672386" y="1291790"/>
                </a:lnTo>
                <a:lnTo>
                  <a:pt x="8449199" y="1414005"/>
                </a:lnTo>
                <a:lnTo>
                  <a:pt x="8210071" y="1302417"/>
                </a:lnTo>
                <a:lnTo>
                  <a:pt x="7976257" y="1408691"/>
                </a:lnTo>
                <a:lnTo>
                  <a:pt x="7737129" y="1286476"/>
                </a:lnTo>
                <a:lnTo>
                  <a:pt x="7503314" y="1414005"/>
                </a:lnTo>
                <a:lnTo>
                  <a:pt x="7269500" y="1291790"/>
                </a:lnTo>
                <a:lnTo>
                  <a:pt x="7030372" y="1414005"/>
                </a:lnTo>
                <a:lnTo>
                  <a:pt x="6796557" y="1281162"/>
                </a:lnTo>
                <a:lnTo>
                  <a:pt x="6568057" y="1414005"/>
                </a:lnTo>
                <a:lnTo>
                  <a:pt x="6334243" y="1281163"/>
                </a:lnTo>
                <a:lnTo>
                  <a:pt x="6100428" y="1419319"/>
                </a:lnTo>
                <a:lnTo>
                  <a:pt x="5866614" y="1281163"/>
                </a:lnTo>
                <a:lnTo>
                  <a:pt x="5632800" y="1424632"/>
                </a:lnTo>
                <a:lnTo>
                  <a:pt x="5388357" y="1286476"/>
                </a:lnTo>
                <a:lnTo>
                  <a:pt x="5154543" y="1424632"/>
                </a:lnTo>
                <a:lnTo>
                  <a:pt x="4920729" y="1297104"/>
                </a:lnTo>
                <a:lnTo>
                  <a:pt x="4686914" y="1429946"/>
                </a:lnTo>
                <a:lnTo>
                  <a:pt x="4447786" y="1291790"/>
                </a:lnTo>
                <a:lnTo>
                  <a:pt x="4219286" y="1435260"/>
                </a:lnTo>
                <a:lnTo>
                  <a:pt x="3980157" y="1281163"/>
                </a:lnTo>
                <a:lnTo>
                  <a:pt x="3746343" y="1429946"/>
                </a:lnTo>
                <a:lnTo>
                  <a:pt x="3512529" y="1291790"/>
                </a:lnTo>
                <a:lnTo>
                  <a:pt x="3284028" y="1429946"/>
                </a:lnTo>
                <a:lnTo>
                  <a:pt x="3044900" y="1297104"/>
                </a:lnTo>
                <a:lnTo>
                  <a:pt x="2805772" y="1429946"/>
                </a:lnTo>
                <a:lnTo>
                  <a:pt x="2571958" y="1297104"/>
                </a:lnTo>
                <a:lnTo>
                  <a:pt x="2343457" y="1429946"/>
                </a:lnTo>
                <a:lnTo>
                  <a:pt x="2104329" y="1291790"/>
                </a:lnTo>
                <a:lnTo>
                  <a:pt x="1865201" y="1435260"/>
                </a:lnTo>
                <a:lnTo>
                  <a:pt x="1631386" y="1281163"/>
                </a:lnTo>
                <a:lnTo>
                  <a:pt x="1402886" y="1435260"/>
                </a:lnTo>
                <a:lnTo>
                  <a:pt x="1163758" y="1291790"/>
                </a:lnTo>
                <a:lnTo>
                  <a:pt x="935257" y="1435260"/>
                </a:lnTo>
                <a:lnTo>
                  <a:pt x="696129" y="1291790"/>
                </a:lnTo>
                <a:lnTo>
                  <a:pt x="457001" y="1429946"/>
                </a:lnTo>
                <a:lnTo>
                  <a:pt x="217872" y="1291790"/>
                </a:lnTo>
                <a:lnTo>
                  <a:pt x="0" y="1435260"/>
                </a:lnTo>
                <a:cubicBezTo>
                  <a:pt x="2960" y="956840"/>
                  <a:pt x="5921" y="478421"/>
                  <a:pt x="8881" y="1"/>
                </a:cubicBezTo>
                <a:close/>
              </a:path>
            </a:pathLst>
          </a:custGeom>
          <a:solidFill>
            <a:schemeClr val="dk2"/>
          </a:solidFill>
          <a:ln>
            <a:noFill/>
          </a:ln>
        </p:spPr>
        <p:txBody>
          <a:bodyPr lIns="91425" tIns="45700" rIns="91425" bIns="45700" anchor="ctr" anchorCtr="0">
            <a:spAutoFit/>
          </a:body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14"/>
        <p:cNvGrpSpPr/>
        <p:nvPr/>
      </p:nvGrpSpPr>
      <p:grpSpPr>
        <a:xfrm>
          <a:off x="0" y="0"/>
          <a:ext cx="0" cy="0"/>
          <a:chOff x="0" y="0"/>
          <a:chExt cx="0" cy="0"/>
        </a:xfrm>
      </p:grpSpPr>
      <p:sp>
        <p:nvSpPr>
          <p:cNvPr id="115" name="Shape 115"/>
          <p:cNvSpPr/>
          <p:nvPr/>
        </p:nvSpPr>
        <p:spPr>
          <a:xfrm flipH="1">
            <a:off x="0" y="6248400"/>
            <a:ext cx="9143999" cy="532447"/>
          </a:xfrm>
          <a:custGeom>
            <a:avLst/>
            <a:gdLst/>
            <a:ahLst/>
            <a:cxnLst/>
            <a:rect l="0" t="0" r="0" b="0"/>
            <a:pathLst>
              <a:path w="9144000" h="990600" extrusionOk="0">
                <a:moveTo>
                  <a:pt x="0" y="0"/>
                </a:moveTo>
                <a:lnTo>
                  <a:pt x="0" y="381000"/>
                </a:lnTo>
                <a:lnTo>
                  <a:pt x="0" y="990600"/>
                </a:lnTo>
                <a:lnTo>
                  <a:pt x="9144000" y="990600"/>
                </a:lnTo>
                <a:lnTo>
                  <a:pt x="9144000" y="381000"/>
                </a:lnTo>
                <a:close/>
              </a:path>
            </a:pathLst>
          </a:custGeom>
          <a:solidFill>
            <a:schemeClr val="dk2">
              <a:alpha val="20000"/>
            </a:schemeClr>
          </a:solidFill>
          <a:ln>
            <a:noFill/>
          </a:ln>
        </p:spPr>
        <p:txBody>
          <a:bodyPr lIns="91425" tIns="45700" rIns="91425" bIns="45700" anchor="ctr" anchorCtr="0">
            <a:spAutoFit/>
          </a:bodyPr>
          <a:lstStyle/>
          <a:p>
            <a:endParaRPr/>
          </a:p>
        </p:txBody>
      </p:sp>
      <p:sp>
        <p:nvSpPr>
          <p:cNvPr id="116" name="Shape 116"/>
          <p:cNvSpPr/>
          <p:nvPr/>
        </p:nvSpPr>
        <p:spPr>
          <a:xfrm rot="-120272">
            <a:off x="918043" y="6170451"/>
            <a:ext cx="7396425" cy="294012"/>
          </a:xfrm>
          <a:custGeom>
            <a:avLst/>
            <a:gdLst/>
            <a:ahLst/>
            <a:cxnLst/>
            <a:rect l="0" t="0" r="0" b="0"/>
            <a:pathLst>
              <a:path w="7391900" h="315950" extrusionOk="0">
                <a:moveTo>
                  <a:pt x="5410200" y="0"/>
                </a:moveTo>
                <a:lnTo>
                  <a:pt x="5410200" y="87350"/>
                </a:lnTo>
                <a:lnTo>
                  <a:pt x="7391900" y="87349"/>
                </a:lnTo>
                <a:lnTo>
                  <a:pt x="7391900" y="315950"/>
                </a:lnTo>
                <a:lnTo>
                  <a:pt x="1981700" y="315949"/>
                </a:lnTo>
                <a:lnTo>
                  <a:pt x="1981700" y="228600"/>
                </a:lnTo>
                <a:lnTo>
                  <a:pt x="0" y="228600"/>
                </a:lnTo>
                <a:lnTo>
                  <a:pt x="0" y="0"/>
                </a:lnTo>
                <a:close/>
              </a:path>
            </a:pathLst>
          </a:custGeom>
          <a:solidFill>
            <a:schemeClr val="dk2">
              <a:alpha val="20000"/>
            </a:schemeClr>
          </a:solidFill>
          <a:ln>
            <a:noFill/>
          </a:ln>
        </p:spPr>
        <p:txBody>
          <a:bodyPr lIns="91425" tIns="45700" rIns="91425" bIns="45700" anchor="ctr" anchorCtr="0">
            <a:spAutoFit/>
          </a:bodyPr>
          <a:lstStyle/>
          <a:p>
            <a:endParaRPr/>
          </a:p>
        </p:txBody>
      </p:sp>
      <p:sp>
        <p:nvSpPr>
          <p:cNvPr id="117" name="Shape 117"/>
          <p:cNvSpPr/>
          <p:nvPr/>
        </p:nvSpPr>
        <p:spPr>
          <a:xfrm rot="10800000" flipH="1">
            <a:off x="0" y="-937"/>
            <a:ext cx="9143999" cy="1448737"/>
          </a:xfrm>
          <a:custGeom>
            <a:avLst/>
            <a:gdLst/>
            <a:ahLst/>
            <a:cxnLst/>
            <a:rect l="0" t="0" r="0" b="0"/>
            <a:pathLst>
              <a:path w="9144000" h="1366734" extrusionOk="0">
                <a:moveTo>
                  <a:pt x="0" y="1366734"/>
                </a:moveTo>
                <a:lnTo>
                  <a:pt x="9144000" y="1366734"/>
                </a:lnTo>
                <a:lnTo>
                  <a:pt x="9144000" y="461859"/>
                </a:lnTo>
                <a:lnTo>
                  <a:pt x="4645763" y="157291"/>
                </a:lnTo>
                <a:lnTo>
                  <a:pt x="4638172" y="265851"/>
                </a:lnTo>
                <a:lnTo>
                  <a:pt x="836312" y="0"/>
                </a:lnTo>
                <a:lnTo>
                  <a:pt x="829113" y="102948"/>
                </a:lnTo>
                <a:lnTo>
                  <a:pt x="0" y="44971"/>
                </a:lnTo>
                <a:lnTo>
                  <a:pt x="0" y="461859"/>
                </a:lnTo>
                <a:close/>
              </a:path>
            </a:pathLst>
          </a:custGeom>
          <a:solidFill>
            <a:schemeClr val="dk2">
              <a:alpha val="20000"/>
            </a:schemeClr>
          </a:solidFill>
          <a:ln>
            <a:noFill/>
          </a:ln>
        </p:spPr>
        <p:txBody>
          <a:bodyPr lIns="91425" tIns="45700" rIns="91425" bIns="45700" anchor="ctr" anchorCtr="0">
            <a:spAutoFit/>
          </a:bodyPr>
          <a:lstStyle/>
          <a:p>
            <a:endParaRPr/>
          </a:p>
        </p:txBody>
      </p:sp>
      <p:sp>
        <p:nvSpPr>
          <p:cNvPr id="118" name="Shape 118"/>
          <p:cNvSpPr/>
          <p:nvPr/>
        </p:nvSpPr>
        <p:spPr>
          <a:xfrm rot="10800000" flipH="1">
            <a:off x="0" y="0"/>
            <a:ext cx="9143999" cy="1366733"/>
          </a:xfrm>
          <a:custGeom>
            <a:avLst/>
            <a:gdLst/>
            <a:ahLst/>
            <a:cxnLst/>
            <a:rect l="0" t="0" r="0" b="0"/>
            <a:pathLst>
              <a:path w="9144000" h="1366734" extrusionOk="0">
                <a:moveTo>
                  <a:pt x="0" y="1366734"/>
                </a:moveTo>
                <a:lnTo>
                  <a:pt x="9144000" y="1366734"/>
                </a:lnTo>
                <a:lnTo>
                  <a:pt x="9144000" y="461859"/>
                </a:lnTo>
                <a:lnTo>
                  <a:pt x="4645763" y="157291"/>
                </a:lnTo>
                <a:lnTo>
                  <a:pt x="4638172" y="265851"/>
                </a:lnTo>
                <a:lnTo>
                  <a:pt x="836312" y="0"/>
                </a:lnTo>
                <a:lnTo>
                  <a:pt x="829113" y="102948"/>
                </a:lnTo>
                <a:lnTo>
                  <a:pt x="0" y="44971"/>
                </a:lnTo>
                <a:lnTo>
                  <a:pt x="0" y="461859"/>
                </a:lnTo>
                <a:close/>
              </a:path>
            </a:pathLst>
          </a:custGeom>
          <a:solidFill>
            <a:schemeClr val="dk2"/>
          </a:solidFill>
          <a:ln>
            <a:noFill/>
          </a:ln>
        </p:spPr>
        <p:txBody>
          <a:bodyPr lIns="91425" tIns="45700" rIns="91425" bIns="45700" anchor="ctr" anchorCtr="0">
            <a:spAutoFit/>
          </a:bodyPr>
          <a:lstStyle/>
          <a:p>
            <a:endParaRPr/>
          </a:p>
        </p:txBody>
      </p:sp>
      <p:sp>
        <p:nvSpPr>
          <p:cNvPr id="119" name="Shape 119"/>
          <p:cNvSpPr/>
          <p:nvPr/>
        </p:nvSpPr>
        <p:spPr>
          <a:xfrm rot="-240126">
            <a:off x="700792" y="702629"/>
            <a:ext cx="498615" cy="448686"/>
          </a:xfrm>
          <a:prstGeom prst="star4">
            <a:avLst>
              <a:gd name="adj" fmla="val 20046"/>
            </a:avLst>
          </a:prstGeom>
          <a:solidFill>
            <a:schemeClr val="accent1"/>
          </a:solidFill>
          <a:ln>
            <a:noFill/>
          </a:ln>
        </p:spPr>
        <p:txBody>
          <a:bodyPr lIns="91425" tIns="45700" rIns="91425" bIns="45700" anchor="ctr" anchorCtr="0">
            <a:spAutoFit/>
          </a:bodyPr>
          <a:lstStyle/>
          <a:p>
            <a:endParaRPr/>
          </a:p>
        </p:txBody>
      </p:sp>
      <p:sp>
        <p:nvSpPr>
          <p:cNvPr id="120" name="Shape 120"/>
          <p:cNvSpPr txBox="1">
            <a:spLocks noGrp="1"/>
          </p:cNvSpPr>
          <p:nvPr>
            <p:ph type="title"/>
          </p:nvPr>
        </p:nvSpPr>
        <p:spPr>
          <a:xfrm rot="-303791">
            <a:off x="1177343" y="-19952"/>
            <a:ext cx="8229612" cy="1142953"/>
          </a:xfrm>
          <a:prstGeom prst="rect">
            <a:avLst/>
          </a:prstGeom>
          <a:noFill/>
          <a:ln>
            <a:noFill/>
          </a:ln>
        </p:spPr>
        <p:txBody>
          <a:bodyPr lIns="91425" tIns="91425" rIns="91425" bIns="91425" anchor="ctr" anchorCtr="0"/>
          <a:lstStyle>
            <a:lvl1pPr rtl="0">
              <a:defRPr>
                <a:solidFill>
                  <a:schemeClr val="lt1"/>
                </a:solidFill>
              </a:defRPr>
            </a:lvl1pPr>
            <a:lvl2pPr rtl="0">
              <a:defRPr>
                <a:solidFill>
                  <a:schemeClr val="lt1"/>
                </a:solidFill>
              </a:defRPr>
            </a:lvl2pPr>
            <a:lvl3pPr rtl="0">
              <a:defRPr>
                <a:solidFill>
                  <a:schemeClr val="lt1"/>
                </a:solidFill>
              </a:defRPr>
            </a:lvl3pPr>
            <a:lvl4pPr rtl="0">
              <a:defRPr>
                <a:solidFill>
                  <a:schemeClr val="lt1"/>
                </a:solidFill>
              </a:defRPr>
            </a:lvl4pPr>
            <a:lvl5pPr rtl="0">
              <a:defRPr>
                <a:solidFill>
                  <a:schemeClr val="lt1"/>
                </a:solidFill>
              </a:defRPr>
            </a:lvl5pPr>
            <a:lvl6pPr rtl="0">
              <a:defRPr>
                <a:solidFill>
                  <a:schemeClr val="lt1"/>
                </a:solidFill>
              </a:defRPr>
            </a:lvl6pPr>
            <a:lvl7pPr rtl="0">
              <a:defRPr>
                <a:solidFill>
                  <a:schemeClr val="lt1"/>
                </a:solidFill>
              </a:defRPr>
            </a:lvl7pPr>
            <a:lvl8pPr rtl="0">
              <a:defRPr>
                <a:solidFill>
                  <a:schemeClr val="lt1"/>
                </a:solidFill>
              </a:defRPr>
            </a:lvl8pPr>
            <a:lvl9pPr rtl="0">
              <a:defRPr>
                <a:solidFill>
                  <a:schemeClr val="lt1"/>
                </a:solidFill>
              </a:defRPr>
            </a:lvl9pPr>
          </a:lstStyle>
          <a:p>
            <a:endParaRPr/>
          </a:p>
        </p:txBody>
      </p:sp>
      <p:sp>
        <p:nvSpPr>
          <p:cNvPr id="121" name="Shape 121"/>
          <p:cNvSpPr/>
          <p:nvPr/>
        </p:nvSpPr>
        <p:spPr>
          <a:xfrm rot="-120272">
            <a:off x="915325" y="6289621"/>
            <a:ext cx="7396425" cy="316143"/>
          </a:xfrm>
          <a:custGeom>
            <a:avLst/>
            <a:gdLst/>
            <a:ahLst/>
            <a:cxnLst/>
            <a:rect l="0" t="0" r="0" b="0"/>
            <a:pathLst>
              <a:path w="7391900" h="315950" extrusionOk="0">
                <a:moveTo>
                  <a:pt x="5410200" y="0"/>
                </a:moveTo>
                <a:lnTo>
                  <a:pt x="5410200" y="87350"/>
                </a:lnTo>
                <a:lnTo>
                  <a:pt x="7391900" y="87349"/>
                </a:lnTo>
                <a:lnTo>
                  <a:pt x="7391900" y="315950"/>
                </a:lnTo>
                <a:lnTo>
                  <a:pt x="1981700" y="315949"/>
                </a:lnTo>
                <a:lnTo>
                  <a:pt x="1981700" y="228600"/>
                </a:lnTo>
                <a:lnTo>
                  <a:pt x="0" y="228600"/>
                </a:lnTo>
                <a:lnTo>
                  <a:pt x="0" y="0"/>
                </a:lnTo>
                <a:close/>
              </a:path>
            </a:pathLst>
          </a:custGeom>
          <a:solidFill>
            <a:schemeClr val="dk2"/>
          </a:solidFill>
          <a:ln>
            <a:noFill/>
          </a:ln>
        </p:spPr>
        <p:txBody>
          <a:bodyPr lIns="91425" tIns="45700" rIns="91425" bIns="45700" anchor="ctr" anchorCtr="0">
            <a:spAutoFit/>
          </a:bodyPr>
          <a:lstStyle/>
          <a:p>
            <a:endParaRPr/>
          </a:p>
        </p:txBody>
      </p:sp>
      <p:sp>
        <p:nvSpPr>
          <p:cNvPr id="122" name="Shape 122"/>
          <p:cNvSpPr txBox="1">
            <a:spLocks noGrp="1"/>
          </p:cNvSpPr>
          <p:nvPr>
            <p:ph type="body" idx="1"/>
          </p:nvPr>
        </p:nvSpPr>
        <p:spPr>
          <a:xfrm>
            <a:off x="457200" y="1600200"/>
            <a:ext cx="4038599" cy="4526100"/>
          </a:xfrm>
          <a:prstGeom prst="rect">
            <a:avLst/>
          </a:prstGeom>
          <a:noFill/>
          <a:ln>
            <a:noFill/>
          </a:ln>
        </p:spPr>
        <p:txBody>
          <a:bodyPr lIns="91425" tIns="91425" rIns="91425" bIns="91425" anchor="t" anchorCtr="0"/>
          <a:lstStyle>
            <a:lvl1pPr rtl="0">
              <a:defRPr sz="3000">
                <a:solidFill>
                  <a:schemeClr val="lt2"/>
                </a:solidFill>
              </a:defRPr>
            </a:lvl1pPr>
            <a:lvl2pPr rtl="0">
              <a:defRPr sz="2400">
                <a:solidFill>
                  <a:schemeClr val="lt2"/>
                </a:solidFill>
              </a:defRPr>
            </a:lvl2pPr>
            <a:lvl3pPr rtl="0">
              <a:defRPr sz="2400">
                <a:solidFill>
                  <a:schemeClr val="lt2"/>
                </a:solidFill>
              </a:defRPr>
            </a:lvl3pPr>
            <a:lvl4pPr rtl="0">
              <a:defRPr sz="1800">
                <a:solidFill>
                  <a:schemeClr val="lt2"/>
                </a:solidFill>
              </a:defRPr>
            </a:lvl4pPr>
            <a:lvl5pPr rtl="0">
              <a:defRPr sz="1800">
                <a:solidFill>
                  <a:schemeClr val="lt2"/>
                </a:solidFill>
              </a:defRPr>
            </a:lvl5pPr>
            <a:lvl6pPr rtl="0">
              <a:defRPr sz="1800" baseline="0">
                <a:solidFill>
                  <a:schemeClr val="lt2"/>
                </a:solidFill>
              </a:defRPr>
            </a:lvl6pPr>
            <a:lvl7pPr rtl="0">
              <a:defRPr sz="1800" baseline="0">
                <a:solidFill>
                  <a:schemeClr val="lt2"/>
                </a:solidFill>
              </a:defRPr>
            </a:lvl7pPr>
            <a:lvl8pPr rtl="0">
              <a:defRPr sz="1800" baseline="0">
                <a:solidFill>
                  <a:schemeClr val="lt2"/>
                </a:solidFill>
              </a:defRPr>
            </a:lvl8pPr>
            <a:lvl9pPr marL="3657600" indent="114300" rtl="0">
              <a:buSzPct val="100000"/>
              <a:buFont typeface="Trebuchet MS"/>
              <a:buNone/>
              <a:defRPr sz="1800"/>
            </a:lvl9pPr>
          </a:lstStyle>
          <a:p>
            <a:endParaRPr/>
          </a:p>
        </p:txBody>
      </p:sp>
      <p:sp>
        <p:nvSpPr>
          <p:cNvPr id="123" name="Shape 123"/>
          <p:cNvSpPr txBox="1">
            <a:spLocks noGrp="1"/>
          </p:cNvSpPr>
          <p:nvPr>
            <p:ph type="body" idx="2"/>
          </p:nvPr>
        </p:nvSpPr>
        <p:spPr>
          <a:xfrm>
            <a:off x="4648200" y="1600200"/>
            <a:ext cx="4038599" cy="4526100"/>
          </a:xfrm>
          <a:prstGeom prst="rect">
            <a:avLst/>
          </a:prstGeom>
          <a:noFill/>
          <a:ln>
            <a:noFill/>
          </a:ln>
        </p:spPr>
        <p:txBody>
          <a:bodyPr lIns="91425" tIns="91425" rIns="91425" bIns="91425" anchor="t" anchorCtr="0"/>
          <a:lstStyle>
            <a:lvl1pPr rtl="0">
              <a:defRPr sz="3000">
                <a:solidFill>
                  <a:schemeClr val="lt2"/>
                </a:solidFill>
              </a:defRPr>
            </a:lvl1pPr>
            <a:lvl2pPr rtl="0">
              <a:defRPr sz="2400">
                <a:solidFill>
                  <a:schemeClr val="lt2"/>
                </a:solidFill>
              </a:defRPr>
            </a:lvl2pPr>
            <a:lvl3pPr rtl="0">
              <a:defRPr sz="2400">
                <a:solidFill>
                  <a:schemeClr val="lt2"/>
                </a:solidFill>
              </a:defRPr>
            </a:lvl3pPr>
            <a:lvl4pPr rtl="0">
              <a:defRPr sz="1800">
                <a:solidFill>
                  <a:schemeClr val="lt2"/>
                </a:solidFill>
              </a:defRPr>
            </a:lvl4pPr>
            <a:lvl5pPr rtl="0">
              <a:defRPr sz="1800">
                <a:solidFill>
                  <a:schemeClr val="lt2"/>
                </a:solidFill>
              </a:defRPr>
            </a:lvl5pPr>
            <a:lvl6pPr rtl="0">
              <a:defRPr sz="1800" baseline="0">
                <a:solidFill>
                  <a:schemeClr val="lt2"/>
                </a:solidFill>
              </a:defRPr>
            </a:lvl6pPr>
            <a:lvl7pPr rtl="0">
              <a:defRPr sz="1800" baseline="0">
                <a:solidFill>
                  <a:schemeClr val="lt2"/>
                </a:solidFill>
              </a:defRPr>
            </a:lvl7pPr>
            <a:lvl8pPr rtl="0">
              <a:defRPr sz="1800" baseline="0">
                <a:solidFill>
                  <a:schemeClr val="lt2"/>
                </a:solidFill>
              </a:defRPr>
            </a:lvl8pPr>
            <a:lvl9pPr marL="3657600" indent="114300" rtl="0">
              <a:buSzPct val="100000"/>
              <a:buFont typeface="Trebuchet MS"/>
              <a:buNone/>
              <a:defRPr sz="1800"/>
            </a:lvl9pPr>
          </a:lstStyle>
          <a:p>
            <a:endParaRPr/>
          </a:p>
        </p:txBody>
      </p:sp>
      <p:sp>
        <p:nvSpPr>
          <p:cNvPr id="124" name="Shape 124"/>
          <p:cNvSpPr/>
          <p:nvPr/>
        </p:nvSpPr>
        <p:spPr>
          <a:xfrm flipH="1">
            <a:off x="0" y="6327648"/>
            <a:ext cx="9143999" cy="532447"/>
          </a:xfrm>
          <a:custGeom>
            <a:avLst/>
            <a:gdLst/>
            <a:ahLst/>
            <a:cxnLst/>
            <a:rect l="0" t="0" r="0" b="0"/>
            <a:pathLst>
              <a:path w="9144000" h="990600" extrusionOk="0">
                <a:moveTo>
                  <a:pt x="0" y="0"/>
                </a:moveTo>
                <a:lnTo>
                  <a:pt x="0" y="381000"/>
                </a:lnTo>
                <a:lnTo>
                  <a:pt x="0" y="990600"/>
                </a:lnTo>
                <a:lnTo>
                  <a:pt x="9144000" y="990600"/>
                </a:lnTo>
                <a:lnTo>
                  <a:pt x="9144000" y="381000"/>
                </a:lnTo>
                <a:close/>
              </a:path>
            </a:pathLst>
          </a:custGeom>
          <a:solidFill>
            <a:schemeClr val="dk2"/>
          </a:solidFill>
          <a:ln>
            <a:noFill/>
          </a:ln>
        </p:spPr>
        <p:txBody>
          <a:bodyPr lIns="91425" tIns="45700" rIns="91425" bIns="45700" anchor="ctr" anchorCtr="0">
            <a:spAutoFit/>
          </a:body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25"/>
        <p:cNvGrpSpPr/>
        <p:nvPr/>
      </p:nvGrpSpPr>
      <p:grpSpPr>
        <a:xfrm>
          <a:off x="0" y="0"/>
          <a:ext cx="0" cy="0"/>
          <a:chOff x="0" y="0"/>
          <a:chExt cx="0" cy="0"/>
        </a:xfrm>
      </p:grpSpPr>
      <p:sp>
        <p:nvSpPr>
          <p:cNvPr id="126" name="Shape 126"/>
          <p:cNvSpPr/>
          <p:nvPr/>
        </p:nvSpPr>
        <p:spPr>
          <a:xfrm flipH="1">
            <a:off x="0" y="6248400"/>
            <a:ext cx="9143999" cy="532447"/>
          </a:xfrm>
          <a:custGeom>
            <a:avLst/>
            <a:gdLst/>
            <a:ahLst/>
            <a:cxnLst/>
            <a:rect l="0" t="0" r="0" b="0"/>
            <a:pathLst>
              <a:path w="9144000" h="990600" extrusionOk="0">
                <a:moveTo>
                  <a:pt x="0" y="0"/>
                </a:moveTo>
                <a:lnTo>
                  <a:pt x="0" y="381000"/>
                </a:lnTo>
                <a:lnTo>
                  <a:pt x="0" y="990600"/>
                </a:lnTo>
                <a:lnTo>
                  <a:pt x="9144000" y="990600"/>
                </a:lnTo>
                <a:lnTo>
                  <a:pt x="9144000" y="381000"/>
                </a:lnTo>
                <a:close/>
              </a:path>
            </a:pathLst>
          </a:custGeom>
          <a:solidFill>
            <a:schemeClr val="dk2">
              <a:alpha val="20000"/>
            </a:schemeClr>
          </a:solidFill>
          <a:ln>
            <a:noFill/>
          </a:ln>
        </p:spPr>
        <p:txBody>
          <a:bodyPr lIns="91425" tIns="45700" rIns="91425" bIns="45700" anchor="ctr" anchorCtr="0">
            <a:spAutoFit/>
          </a:bodyPr>
          <a:lstStyle/>
          <a:p>
            <a:endParaRPr/>
          </a:p>
        </p:txBody>
      </p:sp>
      <p:sp>
        <p:nvSpPr>
          <p:cNvPr id="127" name="Shape 127"/>
          <p:cNvSpPr/>
          <p:nvPr/>
        </p:nvSpPr>
        <p:spPr>
          <a:xfrm rot="-120272">
            <a:off x="918043" y="6170451"/>
            <a:ext cx="7396425" cy="294012"/>
          </a:xfrm>
          <a:custGeom>
            <a:avLst/>
            <a:gdLst/>
            <a:ahLst/>
            <a:cxnLst/>
            <a:rect l="0" t="0" r="0" b="0"/>
            <a:pathLst>
              <a:path w="7391900" h="315950" extrusionOk="0">
                <a:moveTo>
                  <a:pt x="5410200" y="0"/>
                </a:moveTo>
                <a:lnTo>
                  <a:pt x="5410200" y="87350"/>
                </a:lnTo>
                <a:lnTo>
                  <a:pt x="7391900" y="87349"/>
                </a:lnTo>
                <a:lnTo>
                  <a:pt x="7391900" y="315950"/>
                </a:lnTo>
                <a:lnTo>
                  <a:pt x="1981700" y="315949"/>
                </a:lnTo>
                <a:lnTo>
                  <a:pt x="1981700" y="228600"/>
                </a:lnTo>
                <a:lnTo>
                  <a:pt x="0" y="228600"/>
                </a:lnTo>
                <a:lnTo>
                  <a:pt x="0" y="0"/>
                </a:lnTo>
                <a:close/>
              </a:path>
            </a:pathLst>
          </a:custGeom>
          <a:solidFill>
            <a:schemeClr val="dk2">
              <a:alpha val="20000"/>
            </a:schemeClr>
          </a:solidFill>
          <a:ln>
            <a:noFill/>
          </a:ln>
        </p:spPr>
        <p:txBody>
          <a:bodyPr lIns="91425" tIns="45700" rIns="91425" bIns="45700" anchor="ctr" anchorCtr="0">
            <a:spAutoFit/>
          </a:bodyPr>
          <a:lstStyle/>
          <a:p>
            <a:endParaRPr/>
          </a:p>
        </p:txBody>
      </p:sp>
      <p:sp>
        <p:nvSpPr>
          <p:cNvPr id="128" name="Shape 128"/>
          <p:cNvSpPr/>
          <p:nvPr/>
        </p:nvSpPr>
        <p:spPr>
          <a:xfrm rot="10800000" flipH="1">
            <a:off x="0" y="-937"/>
            <a:ext cx="9143999" cy="1448737"/>
          </a:xfrm>
          <a:custGeom>
            <a:avLst/>
            <a:gdLst/>
            <a:ahLst/>
            <a:cxnLst/>
            <a:rect l="0" t="0" r="0" b="0"/>
            <a:pathLst>
              <a:path w="9144000" h="1366734" extrusionOk="0">
                <a:moveTo>
                  <a:pt x="0" y="1366734"/>
                </a:moveTo>
                <a:lnTo>
                  <a:pt x="9144000" y="1366734"/>
                </a:lnTo>
                <a:lnTo>
                  <a:pt x="9144000" y="461859"/>
                </a:lnTo>
                <a:lnTo>
                  <a:pt x="4645763" y="157291"/>
                </a:lnTo>
                <a:lnTo>
                  <a:pt x="4638172" y="265851"/>
                </a:lnTo>
                <a:lnTo>
                  <a:pt x="836312" y="0"/>
                </a:lnTo>
                <a:lnTo>
                  <a:pt x="829113" y="102948"/>
                </a:lnTo>
                <a:lnTo>
                  <a:pt x="0" y="44971"/>
                </a:lnTo>
                <a:lnTo>
                  <a:pt x="0" y="461859"/>
                </a:lnTo>
                <a:close/>
              </a:path>
            </a:pathLst>
          </a:custGeom>
          <a:solidFill>
            <a:schemeClr val="dk2">
              <a:alpha val="20000"/>
            </a:schemeClr>
          </a:solidFill>
          <a:ln>
            <a:noFill/>
          </a:ln>
        </p:spPr>
        <p:txBody>
          <a:bodyPr lIns="91425" tIns="45700" rIns="91425" bIns="45700" anchor="ctr" anchorCtr="0">
            <a:spAutoFit/>
          </a:bodyPr>
          <a:lstStyle/>
          <a:p>
            <a:endParaRPr/>
          </a:p>
        </p:txBody>
      </p:sp>
      <p:sp>
        <p:nvSpPr>
          <p:cNvPr id="129" name="Shape 129"/>
          <p:cNvSpPr/>
          <p:nvPr/>
        </p:nvSpPr>
        <p:spPr>
          <a:xfrm rot="10800000" flipH="1">
            <a:off x="0" y="0"/>
            <a:ext cx="9143999" cy="1366733"/>
          </a:xfrm>
          <a:custGeom>
            <a:avLst/>
            <a:gdLst/>
            <a:ahLst/>
            <a:cxnLst/>
            <a:rect l="0" t="0" r="0" b="0"/>
            <a:pathLst>
              <a:path w="9144000" h="1366734" extrusionOk="0">
                <a:moveTo>
                  <a:pt x="0" y="1366734"/>
                </a:moveTo>
                <a:lnTo>
                  <a:pt x="9144000" y="1366734"/>
                </a:lnTo>
                <a:lnTo>
                  <a:pt x="9144000" y="461859"/>
                </a:lnTo>
                <a:lnTo>
                  <a:pt x="4645763" y="157291"/>
                </a:lnTo>
                <a:lnTo>
                  <a:pt x="4638172" y="265851"/>
                </a:lnTo>
                <a:lnTo>
                  <a:pt x="836312" y="0"/>
                </a:lnTo>
                <a:lnTo>
                  <a:pt x="829113" y="102948"/>
                </a:lnTo>
                <a:lnTo>
                  <a:pt x="0" y="44971"/>
                </a:lnTo>
                <a:lnTo>
                  <a:pt x="0" y="461859"/>
                </a:lnTo>
                <a:close/>
              </a:path>
            </a:pathLst>
          </a:custGeom>
          <a:solidFill>
            <a:schemeClr val="dk2"/>
          </a:solidFill>
          <a:ln>
            <a:noFill/>
          </a:ln>
        </p:spPr>
        <p:txBody>
          <a:bodyPr lIns="91425" tIns="45700" rIns="91425" bIns="45700" anchor="ctr" anchorCtr="0">
            <a:spAutoFit/>
          </a:bodyPr>
          <a:lstStyle/>
          <a:p>
            <a:endParaRPr/>
          </a:p>
        </p:txBody>
      </p:sp>
      <p:sp>
        <p:nvSpPr>
          <p:cNvPr id="130" name="Shape 130"/>
          <p:cNvSpPr/>
          <p:nvPr/>
        </p:nvSpPr>
        <p:spPr>
          <a:xfrm rot="-240126">
            <a:off x="700792" y="702629"/>
            <a:ext cx="498615" cy="448686"/>
          </a:xfrm>
          <a:prstGeom prst="star4">
            <a:avLst>
              <a:gd name="adj" fmla="val 20046"/>
            </a:avLst>
          </a:prstGeom>
          <a:solidFill>
            <a:schemeClr val="accent1"/>
          </a:solidFill>
          <a:ln>
            <a:noFill/>
          </a:ln>
        </p:spPr>
        <p:txBody>
          <a:bodyPr lIns="91425" tIns="45700" rIns="91425" bIns="45700" anchor="ctr" anchorCtr="0">
            <a:spAutoFit/>
          </a:bodyPr>
          <a:lstStyle/>
          <a:p>
            <a:endParaRPr/>
          </a:p>
        </p:txBody>
      </p:sp>
      <p:sp>
        <p:nvSpPr>
          <p:cNvPr id="131" name="Shape 131"/>
          <p:cNvSpPr txBox="1">
            <a:spLocks noGrp="1"/>
          </p:cNvSpPr>
          <p:nvPr>
            <p:ph type="title"/>
          </p:nvPr>
        </p:nvSpPr>
        <p:spPr>
          <a:xfrm rot="-303791">
            <a:off x="1177343" y="-19952"/>
            <a:ext cx="8229612" cy="1142953"/>
          </a:xfrm>
          <a:prstGeom prst="rect">
            <a:avLst/>
          </a:prstGeom>
          <a:noFill/>
          <a:ln>
            <a:noFill/>
          </a:ln>
        </p:spPr>
        <p:txBody>
          <a:bodyPr lIns="91425" tIns="91425" rIns="91425" bIns="91425" anchor="ctr" anchorCtr="0"/>
          <a:lstStyle>
            <a:lvl1pPr rtl="0">
              <a:defRPr>
                <a:solidFill>
                  <a:schemeClr val="lt1"/>
                </a:solidFill>
              </a:defRPr>
            </a:lvl1pPr>
            <a:lvl2pPr rtl="0">
              <a:defRPr>
                <a:solidFill>
                  <a:schemeClr val="lt1"/>
                </a:solidFill>
              </a:defRPr>
            </a:lvl2pPr>
            <a:lvl3pPr rtl="0">
              <a:defRPr>
                <a:solidFill>
                  <a:schemeClr val="lt1"/>
                </a:solidFill>
              </a:defRPr>
            </a:lvl3pPr>
            <a:lvl4pPr rtl="0">
              <a:defRPr>
                <a:solidFill>
                  <a:schemeClr val="lt1"/>
                </a:solidFill>
              </a:defRPr>
            </a:lvl4pPr>
            <a:lvl5pPr rtl="0">
              <a:defRPr>
                <a:solidFill>
                  <a:schemeClr val="lt1"/>
                </a:solidFill>
              </a:defRPr>
            </a:lvl5pPr>
            <a:lvl6pPr rtl="0">
              <a:defRPr>
                <a:solidFill>
                  <a:schemeClr val="lt1"/>
                </a:solidFill>
              </a:defRPr>
            </a:lvl6pPr>
            <a:lvl7pPr rtl="0">
              <a:defRPr>
                <a:solidFill>
                  <a:schemeClr val="lt1"/>
                </a:solidFill>
              </a:defRPr>
            </a:lvl7pPr>
            <a:lvl8pPr rtl="0">
              <a:defRPr>
                <a:solidFill>
                  <a:schemeClr val="lt1"/>
                </a:solidFill>
              </a:defRPr>
            </a:lvl8pPr>
            <a:lvl9pPr rtl="0">
              <a:defRPr>
                <a:solidFill>
                  <a:schemeClr val="lt1"/>
                </a:solidFill>
              </a:defRPr>
            </a:lvl9pPr>
          </a:lstStyle>
          <a:p>
            <a:endParaRPr/>
          </a:p>
        </p:txBody>
      </p:sp>
      <p:sp>
        <p:nvSpPr>
          <p:cNvPr id="132" name="Shape 132"/>
          <p:cNvSpPr/>
          <p:nvPr/>
        </p:nvSpPr>
        <p:spPr>
          <a:xfrm rot="-120272">
            <a:off x="915325" y="6289621"/>
            <a:ext cx="7396425" cy="316143"/>
          </a:xfrm>
          <a:custGeom>
            <a:avLst/>
            <a:gdLst/>
            <a:ahLst/>
            <a:cxnLst/>
            <a:rect l="0" t="0" r="0" b="0"/>
            <a:pathLst>
              <a:path w="7391900" h="315950" extrusionOk="0">
                <a:moveTo>
                  <a:pt x="5410200" y="0"/>
                </a:moveTo>
                <a:lnTo>
                  <a:pt x="5410200" y="87350"/>
                </a:lnTo>
                <a:lnTo>
                  <a:pt x="7391900" y="87349"/>
                </a:lnTo>
                <a:lnTo>
                  <a:pt x="7391900" y="315950"/>
                </a:lnTo>
                <a:lnTo>
                  <a:pt x="1981700" y="315949"/>
                </a:lnTo>
                <a:lnTo>
                  <a:pt x="1981700" y="228600"/>
                </a:lnTo>
                <a:lnTo>
                  <a:pt x="0" y="228600"/>
                </a:lnTo>
                <a:lnTo>
                  <a:pt x="0" y="0"/>
                </a:lnTo>
                <a:close/>
              </a:path>
            </a:pathLst>
          </a:custGeom>
          <a:solidFill>
            <a:schemeClr val="dk2"/>
          </a:solidFill>
          <a:ln>
            <a:noFill/>
          </a:ln>
        </p:spPr>
        <p:txBody>
          <a:bodyPr lIns="91425" tIns="45700" rIns="91425" bIns="45700" anchor="ctr" anchorCtr="0">
            <a:spAutoFit/>
          </a:bodyPr>
          <a:lstStyle/>
          <a:p>
            <a:endParaRPr/>
          </a:p>
        </p:txBody>
      </p:sp>
      <p:sp>
        <p:nvSpPr>
          <p:cNvPr id="133" name="Shape 133"/>
          <p:cNvSpPr/>
          <p:nvPr/>
        </p:nvSpPr>
        <p:spPr>
          <a:xfrm flipH="1">
            <a:off x="0" y="6327648"/>
            <a:ext cx="9143999" cy="532447"/>
          </a:xfrm>
          <a:custGeom>
            <a:avLst/>
            <a:gdLst/>
            <a:ahLst/>
            <a:cxnLst/>
            <a:rect l="0" t="0" r="0" b="0"/>
            <a:pathLst>
              <a:path w="9144000" h="990600" extrusionOk="0">
                <a:moveTo>
                  <a:pt x="0" y="0"/>
                </a:moveTo>
                <a:lnTo>
                  <a:pt x="0" y="381000"/>
                </a:lnTo>
                <a:lnTo>
                  <a:pt x="0" y="990600"/>
                </a:lnTo>
                <a:lnTo>
                  <a:pt x="9144000" y="990600"/>
                </a:lnTo>
                <a:lnTo>
                  <a:pt x="9144000" y="381000"/>
                </a:lnTo>
                <a:close/>
              </a:path>
            </a:pathLst>
          </a:custGeom>
          <a:solidFill>
            <a:schemeClr val="dk2"/>
          </a:solidFill>
          <a:ln>
            <a:noFill/>
          </a:ln>
        </p:spPr>
        <p:txBody>
          <a:bodyPr lIns="91425" tIns="45700" rIns="91425" bIns="45700" anchor="ctr" anchorCtr="0">
            <a:spAutoFit/>
          </a:body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34"/>
        <p:cNvGrpSpPr/>
        <p:nvPr/>
      </p:nvGrpSpPr>
      <p:grpSpPr>
        <a:xfrm>
          <a:off x="0" y="0"/>
          <a:ext cx="0" cy="0"/>
          <a:chOff x="0" y="0"/>
          <a:chExt cx="0" cy="0"/>
        </a:xfrm>
      </p:grpSpPr>
      <p:sp>
        <p:nvSpPr>
          <p:cNvPr id="135" name="Shape 135"/>
          <p:cNvSpPr/>
          <p:nvPr/>
        </p:nvSpPr>
        <p:spPr>
          <a:xfrm flipH="1">
            <a:off x="0" y="6248400"/>
            <a:ext cx="9143999" cy="532447"/>
          </a:xfrm>
          <a:custGeom>
            <a:avLst/>
            <a:gdLst/>
            <a:ahLst/>
            <a:cxnLst/>
            <a:rect l="0" t="0" r="0" b="0"/>
            <a:pathLst>
              <a:path w="9144000" h="990600" extrusionOk="0">
                <a:moveTo>
                  <a:pt x="0" y="0"/>
                </a:moveTo>
                <a:lnTo>
                  <a:pt x="0" y="381000"/>
                </a:lnTo>
                <a:lnTo>
                  <a:pt x="0" y="990600"/>
                </a:lnTo>
                <a:lnTo>
                  <a:pt x="9144000" y="990600"/>
                </a:lnTo>
                <a:lnTo>
                  <a:pt x="9144000" y="381000"/>
                </a:lnTo>
                <a:close/>
              </a:path>
            </a:pathLst>
          </a:custGeom>
          <a:solidFill>
            <a:schemeClr val="dk2">
              <a:alpha val="20000"/>
            </a:schemeClr>
          </a:solidFill>
          <a:ln>
            <a:noFill/>
          </a:ln>
        </p:spPr>
        <p:txBody>
          <a:bodyPr lIns="91425" tIns="45700" rIns="91425" bIns="45700" anchor="ctr" anchorCtr="0">
            <a:spAutoFit/>
          </a:bodyPr>
          <a:lstStyle/>
          <a:p>
            <a:endParaRPr/>
          </a:p>
        </p:txBody>
      </p:sp>
      <p:sp>
        <p:nvSpPr>
          <p:cNvPr id="136" name="Shape 136"/>
          <p:cNvSpPr/>
          <p:nvPr/>
        </p:nvSpPr>
        <p:spPr>
          <a:xfrm rot="-120272">
            <a:off x="918043" y="6170451"/>
            <a:ext cx="7396425" cy="294012"/>
          </a:xfrm>
          <a:custGeom>
            <a:avLst/>
            <a:gdLst/>
            <a:ahLst/>
            <a:cxnLst/>
            <a:rect l="0" t="0" r="0" b="0"/>
            <a:pathLst>
              <a:path w="7391900" h="315950" extrusionOk="0">
                <a:moveTo>
                  <a:pt x="5410200" y="0"/>
                </a:moveTo>
                <a:lnTo>
                  <a:pt x="5410200" y="87350"/>
                </a:lnTo>
                <a:lnTo>
                  <a:pt x="7391900" y="87349"/>
                </a:lnTo>
                <a:lnTo>
                  <a:pt x="7391900" y="315950"/>
                </a:lnTo>
                <a:lnTo>
                  <a:pt x="1981700" y="315949"/>
                </a:lnTo>
                <a:lnTo>
                  <a:pt x="1981700" y="228600"/>
                </a:lnTo>
                <a:lnTo>
                  <a:pt x="0" y="228600"/>
                </a:lnTo>
                <a:lnTo>
                  <a:pt x="0" y="0"/>
                </a:lnTo>
                <a:close/>
              </a:path>
            </a:pathLst>
          </a:custGeom>
          <a:solidFill>
            <a:schemeClr val="dk2">
              <a:alpha val="20000"/>
            </a:schemeClr>
          </a:solidFill>
          <a:ln>
            <a:noFill/>
          </a:ln>
        </p:spPr>
        <p:txBody>
          <a:bodyPr lIns="91425" tIns="45700" rIns="91425" bIns="45700" anchor="ctr" anchorCtr="0">
            <a:spAutoFit/>
          </a:bodyPr>
          <a:lstStyle/>
          <a:p>
            <a:endParaRPr/>
          </a:p>
        </p:txBody>
      </p:sp>
      <p:sp>
        <p:nvSpPr>
          <p:cNvPr id="137" name="Shape 137"/>
          <p:cNvSpPr/>
          <p:nvPr/>
        </p:nvSpPr>
        <p:spPr>
          <a:xfrm rot="10800000" flipH="1">
            <a:off x="0" y="-937"/>
            <a:ext cx="9143999" cy="1448737"/>
          </a:xfrm>
          <a:custGeom>
            <a:avLst/>
            <a:gdLst/>
            <a:ahLst/>
            <a:cxnLst/>
            <a:rect l="0" t="0" r="0" b="0"/>
            <a:pathLst>
              <a:path w="9144000" h="1366734" extrusionOk="0">
                <a:moveTo>
                  <a:pt x="0" y="1366734"/>
                </a:moveTo>
                <a:lnTo>
                  <a:pt x="9144000" y="1366734"/>
                </a:lnTo>
                <a:lnTo>
                  <a:pt x="9144000" y="461859"/>
                </a:lnTo>
                <a:lnTo>
                  <a:pt x="4645763" y="157291"/>
                </a:lnTo>
                <a:lnTo>
                  <a:pt x="4638172" y="265851"/>
                </a:lnTo>
                <a:lnTo>
                  <a:pt x="836312" y="0"/>
                </a:lnTo>
                <a:lnTo>
                  <a:pt x="829113" y="102948"/>
                </a:lnTo>
                <a:lnTo>
                  <a:pt x="0" y="44971"/>
                </a:lnTo>
                <a:lnTo>
                  <a:pt x="0" y="461859"/>
                </a:lnTo>
                <a:close/>
              </a:path>
            </a:pathLst>
          </a:custGeom>
          <a:solidFill>
            <a:schemeClr val="dk2">
              <a:alpha val="20000"/>
            </a:schemeClr>
          </a:solidFill>
          <a:ln>
            <a:noFill/>
          </a:ln>
        </p:spPr>
        <p:txBody>
          <a:bodyPr lIns="91425" tIns="45700" rIns="91425" bIns="45700" anchor="ctr" anchorCtr="0">
            <a:spAutoFit/>
          </a:bodyPr>
          <a:lstStyle/>
          <a:p>
            <a:endParaRPr/>
          </a:p>
        </p:txBody>
      </p:sp>
      <p:sp>
        <p:nvSpPr>
          <p:cNvPr id="138" name="Shape 138"/>
          <p:cNvSpPr txBox="1">
            <a:spLocks noGrp="1"/>
          </p:cNvSpPr>
          <p:nvPr>
            <p:ph type="body" idx="1"/>
          </p:nvPr>
        </p:nvSpPr>
        <p:spPr>
          <a:xfrm rot="-120001">
            <a:off x="998773" y="5784355"/>
            <a:ext cx="5570193" cy="473687"/>
          </a:xfrm>
          <a:prstGeom prst="rect">
            <a:avLst/>
          </a:prstGeom>
          <a:noFill/>
          <a:ln>
            <a:noFill/>
          </a:ln>
        </p:spPr>
        <p:txBody>
          <a:bodyPr lIns="91425" tIns="91425" rIns="91425" bIns="91425" anchor="b" anchorCtr="0"/>
          <a:lstStyle>
            <a:lvl1pPr marL="285750" indent="-285750" algn="l" rtl="0">
              <a:lnSpc>
                <a:spcPct val="100000"/>
              </a:lnSpc>
              <a:spcBef>
                <a:spcPts val="0"/>
              </a:spcBef>
              <a:spcAft>
                <a:spcPts val="0"/>
              </a:spcAft>
              <a:buClr>
                <a:schemeClr val="lt2"/>
              </a:buClr>
              <a:buSzPct val="166666"/>
              <a:buFont typeface="Arial"/>
              <a:buChar char="•"/>
              <a:defRPr sz="1800" baseline="0">
                <a:solidFill>
                  <a:schemeClr val="lt2"/>
                </a:solidFill>
                <a:latin typeface="Trebuchet MS"/>
                <a:ea typeface="Trebuchet MS"/>
                <a:cs typeface="Trebuchet MS"/>
                <a:sym typeface="Trebuchet MS"/>
              </a:defRPr>
            </a:lvl1pPr>
            <a:lvl2pPr marL="285750" indent="-285750" algn="l" rtl="0">
              <a:lnSpc>
                <a:spcPct val="100000"/>
              </a:lnSpc>
              <a:spcBef>
                <a:spcPts val="0"/>
              </a:spcBef>
              <a:spcAft>
                <a:spcPts val="0"/>
              </a:spcAft>
              <a:buClr>
                <a:schemeClr val="lt2"/>
              </a:buClr>
              <a:buSzPct val="100000"/>
              <a:buFont typeface="Courier New"/>
              <a:buChar char="o"/>
              <a:defRPr sz="1800" baseline="0">
                <a:solidFill>
                  <a:schemeClr val="lt2"/>
                </a:solidFill>
                <a:latin typeface="Trebuchet MS"/>
                <a:ea typeface="Trebuchet MS"/>
                <a:cs typeface="Trebuchet MS"/>
                <a:sym typeface="Trebuchet MS"/>
              </a:defRPr>
            </a:lvl2pPr>
            <a:lvl3pPr marL="285750" indent="-285750" algn="l" rtl="0">
              <a:lnSpc>
                <a:spcPct val="100000"/>
              </a:lnSpc>
              <a:spcBef>
                <a:spcPts val="0"/>
              </a:spcBef>
              <a:spcAft>
                <a:spcPts val="0"/>
              </a:spcAft>
              <a:buClr>
                <a:schemeClr val="lt2"/>
              </a:buClr>
              <a:buSzPct val="100000"/>
              <a:buFont typeface="Wingdings"/>
              <a:buChar char="§"/>
              <a:defRPr sz="1800" baseline="0">
                <a:solidFill>
                  <a:schemeClr val="lt2"/>
                </a:solidFill>
                <a:latin typeface="Trebuchet MS"/>
                <a:ea typeface="Trebuchet MS"/>
                <a:cs typeface="Trebuchet MS"/>
                <a:sym typeface="Trebuchet MS"/>
              </a:defRPr>
            </a:lvl3pPr>
            <a:lvl4pPr marL="285750" indent="-285750" algn="l" rtl="0">
              <a:lnSpc>
                <a:spcPct val="100000"/>
              </a:lnSpc>
              <a:spcBef>
                <a:spcPts val="0"/>
              </a:spcBef>
              <a:spcAft>
                <a:spcPts val="0"/>
              </a:spcAft>
              <a:buClr>
                <a:schemeClr val="lt2"/>
              </a:buClr>
              <a:buSzPct val="166666"/>
              <a:buFont typeface="Arial"/>
              <a:buChar char="•"/>
              <a:defRPr sz="1800" baseline="0">
                <a:solidFill>
                  <a:schemeClr val="lt2"/>
                </a:solidFill>
                <a:latin typeface="Trebuchet MS"/>
                <a:ea typeface="Trebuchet MS"/>
                <a:cs typeface="Trebuchet MS"/>
                <a:sym typeface="Trebuchet MS"/>
              </a:defRPr>
            </a:lvl4pPr>
            <a:lvl5pPr marL="285750" indent="-285750" algn="l" rtl="0">
              <a:lnSpc>
                <a:spcPct val="100000"/>
              </a:lnSpc>
              <a:spcBef>
                <a:spcPts val="0"/>
              </a:spcBef>
              <a:spcAft>
                <a:spcPts val="0"/>
              </a:spcAft>
              <a:buClr>
                <a:schemeClr val="lt2"/>
              </a:buClr>
              <a:buSzPct val="100000"/>
              <a:buFont typeface="Courier New"/>
              <a:buChar char="o"/>
              <a:defRPr sz="1800" baseline="0">
                <a:solidFill>
                  <a:schemeClr val="lt2"/>
                </a:solidFill>
                <a:latin typeface="Trebuchet MS"/>
                <a:ea typeface="Trebuchet MS"/>
                <a:cs typeface="Trebuchet MS"/>
                <a:sym typeface="Trebuchet MS"/>
              </a:defRPr>
            </a:lvl5pPr>
            <a:lvl6pPr marL="285750" indent="-285750" algn="l" rtl="0">
              <a:lnSpc>
                <a:spcPct val="100000"/>
              </a:lnSpc>
              <a:spcBef>
                <a:spcPts val="0"/>
              </a:spcBef>
              <a:spcAft>
                <a:spcPts val="0"/>
              </a:spcAft>
              <a:buClr>
                <a:schemeClr val="lt2"/>
              </a:buClr>
              <a:buSzPct val="100000"/>
              <a:buFont typeface="Wingdings"/>
              <a:buChar char="§"/>
              <a:defRPr sz="1800" baseline="0">
                <a:solidFill>
                  <a:schemeClr val="lt2"/>
                </a:solidFill>
                <a:latin typeface="Trebuchet MS"/>
                <a:ea typeface="Trebuchet MS"/>
                <a:cs typeface="Trebuchet MS"/>
                <a:sym typeface="Trebuchet MS"/>
              </a:defRPr>
            </a:lvl6pPr>
            <a:lvl7pPr marL="285750" indent="-285750" algn="l" rtl="0">
              <a:lnSpc>
                <a:spcPct val="100000"/>
              </a:lnSpc>
              <a:spcBef>
                <a:spcPts val="0"/>
              </a:spcBef>
              <a:spcAft>
                <a:spcPts val="0"/>
              </a:spcAft>
              <a:buClr>
                <a:schemeClr val="lt2"/>
              </a:buClr>
              <a:buSzPct val="166666"/>
              <a:buFont typeface="Arial"/>
              <a:buChar char="•"/>
              <a:defRPr sz="1800" baseline="0">
                <a:solidFill>
                  <a:schemeClr val="lt2"/>
                </a:solidFill>
                <a:latin typeface="Trebuchet MS"/>
                <a:ea typeface="Trebuchet MS"/>
                <a:cs typeface="Trebuchet MS"/>
                <a:sym typeface="Trebuchet MS"/>
              </a:defRPr>
            </a:lvl7pPr>
            <a:lvl8pPr marL="285750" indent="-285750" algn="l" rtl="0">
              <a:lnSpc>
                <a:spcPct val="100000"/>
              </a:lnSpc>
              <a:spcBef>
                <a:spcPts val="0"/>
              </a:spcBef>
              <a:spcAft>
                <a:spcPts val="0"/>
              </a:spcAft>
              <a:buClr>
                <a:schemeClr val="lt2"/>
              </a:buClr>
              <a:buSzPct val="100000"/>
              <a:buFont typeface="Courier New"/>
              <a:buChar char="o"/>
              <a:defRPr sz="1800" baseline="0">
                <a:solidFill>
                  <a:schemeClr val="lt2"/>
                </a:solidFill>
                <a:latin typeface="Trebuchet MS"/>
                <a:ea typeface="Trebuchet MS"/>
                <a:cs typeface="Trebuchet MS"/>
                <a:sym typeface="Trebuchet MS"/>
              </a:defRPr>
            </a:lvl8pPr>
            <a:lvl9pPr marL="285750" indent="-285750" algn="l" rtl="0">
              <a:lnSpc>
                <a:spcPct val="100000"/>
              </a:lnSpc>
              <a:spcBef>
                <a:spcPts val="0"/>
              </a:spcBef>
              <a:spcAft>
                <a:spcPts val="0"/>
              </a:spcAft>
              <a:buClr>
                <a:schemeClr val="lt2"/>
              </a:buClr>
              <a:buSzPct val="100000"/>
              <a:buFont typeface="Wingdings"/>
              <a:buChar char="§"/>
              <a:defRPr sz="1800" baseline="0">
                <a:solidFill>
                  <a:schemeClr val="lt2"/>
                </a:solidFill>
                <a:latin typeface="Trebuchet MS"/>
                <a:ea typeface="Trebuchet MS"/>
                <a:cs typeface="Trebuchet MS"/>
                <a:sym typeface="Trebuchet MS"/>
              </a:defRPr>
            </a:lvl9pPr>
          </a:lstStyle>
          <a:p>
            <a:endParaRPr/>
          </a:p>
        </p:txBody>
      </p:sp>
      <p:sp>
        <p:nvSpPr>
          <p:cNvPr id="139" name="Shape 139"/>
          <p:cNvSpPr/>
          <p:nvPr/>
        </p:nvSpPr>
        <p:spPr>
          <a:xfrm rot="10800000" flipH="1">
            <a:off x="0" y="0"/>
            <a:ext cx="9143999" cy="1366733"/>
          </a:xfrm>
          <a:custGeom>
            <a:avLst/>
            <a:gdLst/>
            <a:ahLst/>
            <a:cxnLst/>
            <a:rect l="0" t="0" r="0" b="0"/>
            <a:pathLst>
              <a:path w="9144000" h="1366734" extrusionOk="0">
                <a:moveTo>
                  <a:pt x="0" y="1366734"/>
                </a:moveTo>
                <a:lnTo>
                  <a:pt x="9144000" y="1366734"/>
                </a:lnTo>
                <a:lnTo>
                  <a:pt x="9144000" y="461859"/>
                </a:lnTo>
                <a:lnTo>
                  <a:pt x="4645763" y="157291"/>
                </a:lnTo>
                <a:lnTo>
                  <a:pt x="4638172" y="265851"/>
                </a:lnTo>
                <a:lnTo>
                  <a:pt x="836312" y="0"/>
                </a:lnTo>
                <a:lnTo>
                  <a:pt x="829113" y="102948"/>
                </a:lnTo>
                <a:lnTo>
                  <a:pt x="0" y="44971"/>
                </a:lnTo>
                <a:lnTo>
                  <a:pt x="0" y="461859"/>
                </a:lnTo>
                <a:close/>
              </a:path>
            </a:pathLst>
          </a:custGeom>
          <a:solidFill>
            <a:schemeClr val="dk2"/>
          </a:solidFill>
          <a:ln>
            <a:noFill/>
          </a:ln>
        </p:spPr>
        <p:txBody>
          <a:bodyPr lIns="91425" tIns="45700" rIns="91425" bIns="45700" anchor="ctr" anchorCtr="0">
            <a:spAutoFit/>
          </a:bodyPr>
          <a:lstStyle/>
          <a:p>
            <a:endParaRPr/>
          </a:p>
        </p:txBody>
      </p:sp>
      <p:sp>
        <p:nvSpPr>
          <p:cNvPr id="140" name="Shape 140"/>
          <p:cNvSpPr/>
          <p:nvPr/>
        </p:nvSpPr>
        <p:spPr>
          <a:xfrm rot="-120272">
            <a:off x="915325" y="6289621"/>
            <a:ext cx="7396425" cy="316143"/>
          </a:xfrm>
          <a:custGeom>
            <a:avLst/>
            <a:gdLst/>
            <a:ahLst/>
            <a:cxnLst/>
            <a:rect l="0" t="0" r="0" b="0"/>
            <a:pathLst>
              <a:path w="7391900" h="315950" extrusionOk="0">
                <a:moveTo>
                  <a:pt x="5410200" y="0"/>
                </a:moveTo>
                <a:lnTo>
                  <a:pt x="5410200" y="87350"/>
                </a:lnTo>
                <a:lnTo>
                  <a:pt x="7391900" y="87349"/>
                </a:lnTo>
                <a:lnTo>
                  <a:pt x="7391900" y="315950"/>
                </a:lnTo>
                <a:lnTo>
                  <a:pt x="1981700" y="315949"/>
                </a:lnTo>
                <a:lnTo>
                  <a:pt x="1981700" y="228600"/>
                </a:lnTo>
                <a:lnTo>
                  <a:pt x="0" y="228600"/>
                </a:lnTo>
                <a:lnTo>
                  <a:pt x="0" y="0"/>
                </a:lnTo>
                <a:close/>
              </a:path>
            </a:pathLst>
          </a:custGeom>
          <a:solidFill>
            <a:schemeClr val="dk2"/>
          </a:solidFill>
          <a:ln>
            <a:noFill/>
          </a:ln>
        </p:spPr>
        <p:txBody>
          <a:bodyPr lIns="91425" tIns="45700" rIns="91425" bIns="45700" anchor="ctr" anchorCtr="0">
            <a:spAutoFit/>
          </a:bodyPr>
          <a:lstStyle/>
          <a:p>
            <a:endParaRPr/>
          </a:p>
        </p:txBody>
      </p:sp>
      <p:sp>
        <p:nvSpPr>
          <p:cNvPr id="141" name="Shape 141"/>
          <p:cNvSpPr/>
          <p:nvPr/>
        </p:nvSpPr>
        <p:spPr>
          <a:xfrm flipH="1">
            <a:off x="0" y="6327648"/>
            <a:ext cx="9143999" cy="532447"/>
          </a:xfrm>
          <a:custGeom>
            <a:avLst/>
            <a:gdLst/>
            <a:ahLst/>
            <a:cxnLst/>
            <a:rect l="0" t="0" r="0" b="0"/>
            <a:pathLst>
              <a:path w="9144000" h="990600" extrusionOk="0">
                <a:moveTo>
                  <a:pt x="0" y="0"/>
                </a:moveTo>
                <a:lnTo>
                  <a:pt x="0" y="381000"/>
                </a:lnTo>
                <a:lnTo>
                  <a:pt x="0" y="990600"/>
                </a:lnTo>
                <a:lnTo>
                  <a:pt x="9144000" y="990600"/>
                </a:lnTo>
                <a:lnTo>
                  <a:pt x="9144000" y="381000"/>
                </a:lnTo>
                <a:close/>
              </a:path>
            </a:pathLst>
          </a:custGeom>
          <a:solidFill>
            <a:schemeClr val="dk2"/>
          </a:solidFill>
          <a:ln>
            <a:noFill/>
          </a:ln>
        </p:spPr>
        <p:txBody>
          <a:bodyPr lIns="91425" tIns="45700" rIns="91425" bIns="45700" anchor="ctr" anchorCtr="0">
            <a:spAutoFit/>
          </a:body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2"/>
        <p:cNvGrpSpPr/>
        <p:nvPr/>
      </p:nvGrpSpPr>
      <p:grpSpPr>
        <a:xfrm>
          <a:off x="0" y="0"/>
          <a:ext cx="0" cy="0"/>
          <a:chOff x="0" y="0"/>
          <a:chExt cx="0" cy="0"/>
        </a:xfrm>
      </p:grpSpPr>
      <p:sp>
        <p:nvSpPr>
          <p:cNvPr id="143" name="Shape 143"/>
          <p:cNvSpPr/>
          <p:nvPr/>
        </p:nvSpPr>
        <p:spPr>
          <a:xfrm flipH="1">
            <a:off x="0" y="6248400"/>
            <a:ext cx="9143999" cy="532447"/>
          </a:xfrm>
          <a:custGeom>
            <a:avLst/>
            <a:gdLst/>
            <a:ahLst/>
            <a:cxnLst/>
            <a:rect l="0" t="0" r="0" b="0"/>
            <a:pathLst>
              <a:path w="9144000" h="990600" extrusionOk="0">
                <a:moveTo>
                  <a:pt x="0" y="0"/>
                </a:moveTo>
                <a:lnTo>
                  <a:pt x="0" y="381000"/>
                </a:lnTo>
                <a:lnTo>
                  <a:pt x="0" y="990600"/>
                </a:lnTo>
                <a:lnTo>
                  <a:pt x="9144000" y="990600"/>
                </a:lnTo>
                <a:lnTo>
                  <a:pt x="9144000" y="381000"/>
                </a:lnTo>
                <a:close/>
              </a:path>
            </a:pathLst>
          </a:custGeom>
          <a:solidFill>
            <a:schemeClr val="dk2">
              <a:alpha val="20000"/>
            </a:schemeClr>
          </a:solidFill>
          <a:ln>
            <a:noFill/>
          </a:ln>
        </p:spPr>
        <p:txBody>
          <a:bodyPr lIns="91425" tIns="45700" rIns="91425" bIns="45700" anchor="ctr" anchorCtr="0">
            <a:spAutoFit/>
          </a:bodyPr>
          <a:lstStyle/>
          <a:p>
            <a:endParaRPr/>
          </a:p>
        </p:txBody>
      </p:sp>
      <p:sp>
        <p:nvSpPr>
          <p:cNvPr id="144" name="Shape 144"/>
          <p:cNvSpPr/>
          <p:nvPr/>
        </p:nvSpPr>
        <p:spPr>
          <a:xfrm rot="-120272">
            <a:off x="918043" y="6170451"/>
            <a:ext cx="7396425" cy="294012"/>
          </a:xfrm>
          <a:custGeom>
            <a:avLst/>
            <a:gdLst/>
            <a:ahLst/>
            <a:cxnLst/>
            <a:rect l="0" t="0" r="0" b="0"/>
            <a:pathLst>
              <a:path w="7391900" h="315950" extrusionOk="0">
                <a:moveTo>
                  <a:pt x="5410200" y="0"/>
                </a:moveTo>
                <a:lnTo>
                  <a:pt x="5410200" y="87350"/>
                </a:lnTo>
                <a:lnTo>
                  <a:pt x="7391900" y="87349"/>
                </a:lnTo>
                <a:lnTo>
                  <a:pt x="7391900" y="315950"/>
                </a:lnTo>
                <a:lnTo>
                  <a:pt x="1981700" y="315949"/>
                </a:lnTo>
                <a:lnTo>
                  <a:pt x="1981700" y="228600"/>
                </a:lnTo>
                <a:lnTo>
                  <a:pt x="0" y="228600"/>
                </a:lnTo>
                <a:lnTo>
                  <a:pt x="0" y="0"/>
                </a:lnTo>
                <a:close/>
              </a:path>
            </a:pathLst>
          </a:custGeom>
          <a:solidFill>
            <a:schemeClr val="dk2">
              <a:alpha val="20000"/>
            </a:schemeClr>
          </a:solidFill>
          <a:ln>
            <a:noFill/>
          </a:ln>
        </p:spPr>
        <p:txBody>
          <a:bodyPr lIns="91425" tIns="45700" rIns="91425" bIns="45700" anchor="ctr" anchorCtr="0">
            <a:spAutoFit/>
          </a:bodyPr>
          <a:lstStyle/>
          <a:p>
            <a:endParaRPr/>
          </a:p>
        </p:txBody>
      </p:sp>
      <p:sp>
        <p:nvSpPr>
          <p:cNvPr id="145" name="Shape 145"/>
          <p:cNvSpPr/>
          <p:nvPr/>
        </p:nvSpPr>
        <p:spPr>
          <a:xfrm rot="10800000" flipH="1">
            <a:off x="0" y="-937"/>
            <a:ext cx="9143999" cy="1448737"/>
          </a:xfrm>
          <a:custGeom>
            <a:avLst/>
            <a:gdLst/>
            <a:ahLst/>
            <a:cxnLst/>
            <a:rect l="0" t="0" r="0" b="0"/>
            <a:pathLst>
              <a:path w="9144000" h="1366734" extrusionOk="0">
                <a:moveTo>
                  <a:pt x="0" y="1366734"/>
                </a:moveTo>
                <a:lnTo>
                  <a:pt x="9144000" y="1366734"/>
                </a:lnTo>
                <a:lnTo>
                  <a:pt x="9144000" y="461859"/>
                </a:lnTo>
                <a:lnTo>
                  <a:pt x="4645763" y="157291"/>
                </a:lnTo>
                <a:lnTo>
                  <a:pt x="4638172" y="265851"/>
                </a:lnTo>
                <a:lnTo>
                  <a:pt x="836312" y="0"/>
                </a:lnTo>
                <a:lnTo>
                  <a:pt x="829113" y="102948"/>
                </a:lnTo>
                <a:lnTo>
                  <a:pt x="0" y="44971"/>
                </a:lnTo>
                <a:lnTo>
                  <a:pt x="0" y="461859"/>
                </a:lnTo>
                <a:close/>
              </a:path>
            </a:pathLst>
          </a:custGeom>
          <a:solidFill>
            <a:schemeClr val="dk2">
              <a:alpha val="20000"/>
            </a:schemeClr>
          </a:solidFill>
          <a:ln>
            <a:noFill/>
          </a:ln>
        </p:spPr>
        <p:txBody>
          <a:bodyPr lIns="91425" tIns="45700" rIns="91425" bIns="45700" anchor="ctr" anchorCtr="0">
            <a:spAutoFit/>
          </a:bodyPr>
          <a:lstStyle/>
          <a:p>
            <a:endParaRPr/>
          </a:p>
        </p:txBody>
      </p:sp>
      <p:sp>
        <p:nvSpPr>
          <p:cNvPr id="146" name="Shape 146"/>
          <p:cNvSpPr/>
          <p:nvPr/>
        </p:nvSpPr>
        <p:spPr>
          <a:xfrm rot="10800000" flipH="1">
            <a:off x="0" y="0"/>
            <a:ext cx="9143999" cy="1366733"/>
          </a:xfrm>
          <a:custGeom>
            <a:avLst/>
            <a:gdLst/>
            <a:ahLst/>
            <a:cxnLst/>
            <a:rect l="0" t="0" r="0" b="0"/>
            <a:pathLst>
              <a:path w="9144000" h="1366734" extrusionOk="0">
                <a:moveTo>
                  <a:pt x="0" y="1366734"/>
                </a:moveTo>
                <a:lnTo>
                  <a:pt x="9144000" y="1366734"/>
                </a:lnTo>
                <a:lnTo>
                  <a:pt x="9144000" y="461859"/>
                </a:lnTo>
                <a:lnTo>
                  <a:pt x="4645763" y="157291"/>
                </a:lnTo>
                <a:lnTo>
                  <a:pt x="4638172" y="265851"/>
                </a:lnTo>
                <a:lnTo>
                  <a:pt x="836312" y="0"/>
                </a:lnTo>
                <a:lnTo>
                  <a:pt x="829113" y="102948"/>
                </a:lnTo>
                <a:lnTo>
                  <a:pt x="0" y="44971"/>
                </a:lnTo>
                <a:lnTo>
                  <a:pt x="0" y="461859"/>
                </a:lnTo>
                <a:close/>
              </a:path>
            </a:pathLst>
          </a:custGeom>
          <a:solidFill>
            <a:schemeClr val="dk2"/>
          </a:solidFill>
          <a:ln>
            <a:noFill/>
          </a:ln>
        </p:spPr>
        <p:txBody>
          <a:bodyPr lIns="91425" tIns="45700" rIns="91425" bIns="45700" anchor="ctr" anchorCtr="0">
            <a:spAutoFit/>
          </a:bodyPr>
          <a:lstStyle/>
          <a:p>
            <a:endParaRPr/>
          </a:p>
        </p:txBody>
      </p:sp>
      <p:sp>
        <p:nvSpPr>
          <p:cNvPr id="147" name="Shape 147"/>
          <p:cNvSpPr/>
          <p:nvPr/>
        </p:nvSpPr>
        <p:spPr>
          <a:xfrm rot="-120272">
            <a:off x="915325" y="6289621"/>
            <a:ext cx="7396425" cy="316143"/>
          </a:xfrm>
          <a:custGeom>
            <a:avLst/>
            <a:gdLst/>
            <a:ahLst/>
            <a:cxnLst/>
            <a:rect l="0" t="0" r="0" b="0"/>
            <a:pathLst>
              <a:path w="7391900" h="315950" extrusionOk="0">
                <a:moveTo>
                  <a:pt x="5410200" y="0"/>
                </a:moveTo>
                <a:lnTo>
                  <a:pt x="5410200" y="87350"/>
                </a:lnTo>
                <a:lnTo>
                  <a:pt x="7391900" y="87349"/>
                </a:lnTo>
                <a:lnTo>
                  <a:pt x="7391900" y="315950"/>
                </a:lnTo>
                <a:lnTo>
                  <a:pt x="1981700" y="315949"/>
                </a:lnTo>
                <a:lnTo>
                  <a:pt x="1981700" y="228600"/>
                </a:lnTo>
                <a:lnTo>
                  <a:pt x="0" y="228600"/>
                </a:lnTo>
                <a:lnTo>
                  <a:pt x="0" y="0"/>
                </a:lnTo>
                <a:close/>
              </a:path>
            </a:pathLst>
          </a:custGeom>
          <a:solidFill>
            <a:schemeClr val="dk2"/>
          </a:solidFill>
          <a:ln>
            <a:noFill/>
          </a:ln>
        </p:spPr>
        <p:txBody>
          <a:bodyPr lIns="91425" tIns="45700" rIns="91425" bIns="45700" anchor="ctr" anchorCtr="0">
            <a:spAutoFit/>
          </a:bodyPr>
          <a:lstStyle/>
          <a:p>
            <a:endParaRPr/>
          </a:p>
        </p:txBody>
      </p:sp>
      <p:sp>
        <p:nvSpPr>
          <p:cNvPr id="148" name="Shape 148"/>
          <p:cNvSpPr/>
          <p:nvPr/>
        </p:nvSpPr>
        <p:spPr>
          <a:xfrm flipH="1">
            <a:off x="0" y="6327648"/>
            <a:ext cx="9143999" cy="532447"/>
          </a:xfrm>
          <a:custGeom>
            <a:avLst/>
            <a:gdLst/>
            <a:ahLst/>
            <a:cxnLst/>
            <a:rect l="0" t="0" r="0" b="0"/>
            <a:pathLst>
              <a:path w="9144000" h="990600" extrusionOk="0">
                <a:moveTo>
                  <a:pt x="0" y="0"/>
                </a:moveTo>
                <a:lnTo>
                  <a:pt x="0" y="381000"/>
                </a:lnTo>
                <a:lnTo>
                  <a:pt x="0" y="990600"/>
                </a:lnTo>
                <a:lnTo>
                  <a:pt x="9144000" y="990600"/>
                </a:lnTo>
                <a:lnTo>
                  <a:pt x="9144000" y="381000"/>
                </a:lnTo>
                <a:close/>
              </a:path>
            </a:pathLst>
          </a:custGeom>
          <a:solidFill>
            <a:schemeClr val="dk2"/>
          </a:solidFill>
          <a:ln>
            <a:noFill/>
          </a:ln>
        </p:spPr>
        <p:txBody>
          <a:bodyPr lIns="91425" tIns="45700" rIns="91425" bIns="45700" anchor="ctr" anchorCtr="0">
            <a:spAutoFit/>
          </a:body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obj" type="obj">
  <p:cSld name="obj">
    <p:spTree>
      <p:nvGrpSpPr>
        <p:cNvPr id="1" name="Shape 149"/>
        <p:cNvGrpSpPr/>
        <p:nvPr/>
      </p:nvGrpSpPr>
      <p:grpSpPr>
        <a:xfrm>
          <a:off x="0" y="0"/>
          <a:ext cx="0" cy="0"/>
          <a:chOff x="0" y="0"/>
          <a:chExt cx="0" cy="0"/>
        </a:xfrm>
      </p:grpSpPr>
      <p:sp>
        <p:nvSpPr>
          <p:cNvPr id="150" name="Shape 150"/>
          <p:cNvSpPr txBox="1">
            <a:spLocks noGrp="1"/>
          </p:cNvSpPr>
          <p:nvPr>
            <p:ph type="title"/>
          </p:nvPr>
        </p:nvSpPr>
        <p:spPr>
          <a:xfrm>
            <a:off x="304800" y="457200"/>
            <a:ext cx="8686800" cy="838199"/>
          </a:xfrm>
          <a:prstGeom prst="rect">
            <a:avLst/>
          </a:prstGeom>
          <a:noFill/>
          <a:ln>
            <a:noFill/>
          </a:ln>
        </p:spPr>
        <p:txBody>
          <a:bodyPr lIns="91425" tIns="91425" rIns="91425" bIns="91425" anchor="ctr" anchorCtr="0"/>
          <a:lstStyle>
            <a:lvl1pPr rtl="0">
              <a:defRPr/>
            </a:lvl1pPr>
            <a:lvl2pPr rtl="0">
              <a:defRPr sz="1400">
                <a:solidFill>
                  <a:srgbClr val="000000"/>
                </a:solidFill>
              </a:defRPr>
            </a:lvl2pPr>
            <a:lvl3pPr rtl="0">
              <a:defRPr sz="1400">
                <a:solidFill>
                  <a:srgbClr val="000000"/>
                </a:solidFill>
              </a:defRPr>
            </a:lvl3pPr>
            <a:lvl4pPr rtl="0">
              <a:defRPr sz="1400">
                <a:solidFill>
                  <a:srgbClr val="000000"/>
                </a:solidFill>
              </a:defRPr>
            </a:lvl4pPr>
            <a:lvl5pPr rtl="0">
              <a:defRPr sz="1400">
                <a:solidFill>
                  <a:srgbClr val="000000"/>
                </a:solidFill>
              </a:defRPr>
            </a:lvl5pPr>
            <a:lvl6pPr rtl="0">
              <a:defRPr sz="1400">
                <a:solidFill>
                  <a:srgbClr val="000000"/>
                </a:solidFill>
              </a:defRPr>
            </a:lvl6pPr>
            <a:lvl7pPr rtl="0">
              <a:defRPr sz="1400">
                <a:solidFill>
                  <a:srgbClr val="000000"/>
                </a:solidFill>
              </a:defRPr>
            </a:lvl7pPr>
            <a:lvl8pPr rtl="0">
              <a:defRPr sz="1400">
                <a:solidFill>
                  <a:srgbClr val="000000"/>
                </a:solidFill>
              </a:defRPr>
            </a:lvl8pPr>
            <a:lvl9pPr>
              <a:defRPr sz="1400">
                <a:solidFill>
                  <a:srgbClr val="000000"/>
                </a:solidFill>
              </a:defRPr>
            </a:lvl9pPr>
          </a:lstStyle>
          <a:p>
            <a:endParaRPr/>
          </a:p>
        </p:txBody>
      </p:sp>
      <p:sp>
        <p:nvSpPr>
          <p:cNvPr id="151" name="Shape 151"/>
          <p:cNvSpPr txBox="1">
            <a:spLocks noGrp="1"/>
          </p:cNvSpPr>
          <p:nvPr>
            <p:ph type="body" idx="1"/>
          </p:nvPr>
        </p:nvSpPr>
        <p:spPr>
          <a:xfrm>
            <a:off x="304800" y="1554162"/>
            <a:ext cx="8686800" cy="4526100"/>
          </a:xfrm>
          <a:prstGeom prst="rect">
            <a:avLst/>
          </a:prstGeom>
          <a:noFill/>
          <a:ln>
            <a:noFill/>
          </a:ln>
        </p:spPr>
        <p:txBody>
          <a:bodyPr lIns="91425" tIns="91425" rIns="91425" bIns="91425" anchor="t" anchorCtr="0"/>
          <a:lstStyle>
            <a:lvl1pPr rtl="0">
              <a:defRPr/>
            </a:lvl1pPr>
            <a:lvl2pPr marL="742950" indent="-209550" rtl="0">
              <a:spcBef>
                <a:spcPts val="560"/>
              </a:spcBef>
              <a:defRPr sz="2800"/>
            </a:lvl2pPr>
            <a:lvl3pPr marL="1143000" indent="-165100" rtl="0">
              <a:spcBef>
                <a:spcPts val="480"/>
              </a:spcBef>
              <a:defRPr sz="2400"/>
            </a:lvl3pPr>
            <a:lvl4pPr marL="1600200" indent="-174625" rtl="0">
              <a:spcBef>
                <a:spcPts val="400"/>
              </a:spcBef>
              <a:defRPr sz="2000"/>
            </a:lvl4pPr>
            <a:lvl5pPr marL="2057400" indent="-187325" rtl="0">
              <a:spcBef>
                <a:spcPts val="360"/>
              </a:spcBef>
              <a:defRPr sz="1800"/>
            </a:lvl5pPr>
            <a:lvl6pPr marL="2514600" indent="-187325" rtl="0">
              <a:spcBef>
                <a:spcPts val="360"/>
              </a:spcBef>
              <a:defRPr sz="1800"/>
            </a:lvl6pPr>
            <a:lvl7pPr marL="2971800" indent="-190500" rtl="0">
              <a:spcBef>
                <a:spcPts val="320"/>
              </a:spcBef>
              <a:defRPr sz="1600"/>
            </a:lvl7pPr>
            <a:lvl8pPr marL="3429000" indent="-190500" rtl="0">
              <a:spcBef>
                <a:spcPts val="320"/>
              </a:spcBef>
              <a:defRPr sz="1600"/>
            </a:lvl8pPr>
            <a:lvl9pPr marL="3886200" indent="-196850">
              <a:spcBef>
                <a:spcPts val="280"/>
              </a:spcBef>
              <a:defRPr sz="1400"/>
            </a:lvl9pPr>
          </a:lstStyle>
          <a:p>
            <a:endParaRPr/>
          </a:p>
        </p:txBody>
      </p:sp>
      <p:sp>
        <p:nvSpPr>
          <p:cNvPr id="152" name="Shape 152"/>
          <p:cNvSpPr txBox="1">
            <a:spLocks noGrp="1"/>
          </p:cNvSpPr>
          <p:nvPr>
            <p:ph type="dt" idx="10"/>
          </p:nvPr>
        </p:nvSpPr>
        <p:spPr>
          <a:xfrm>
            <a:off x="6477000" y="76200"/>
            <a:ext cx="2514599" cy="288899"/>
          </a:xfrm>
          <a:prstGeom prst="rect">
            <a:avLst/>
          </a:prstGeom>
          <a:noFill/>
          <a:ln>
            <a:noFill/>
          </a:ln>
        </p:spPr>
        <p:txBody>
          <a:bodyPr lIns="91425" tIns="91425" rIns="91425" bIns="91425" anchor="t" anchorCtr="0"/>
          <a:lstStyle>
            <a:lvl1pPr rtl="0">
              <a:defRPr/>
            </a:lvl1pPr>
            <a:lvl2pPr marL="457200" indent="0" rtl="0">
              <a:defRPr sz="1800">
                <a:solidFill>
                  <a:schemeClr val="dk1"/>
                </a:solidFill>
              </a:defRPr>
            </a:lvl2pPr>
            <a:lvl3pPr marL="914400" indent="0" rtl="0">
              <a:defRPr sz="1800">
                <a:solidFill>
                  <a:schemeClr val="dk1"/>
                </a:solidFill>
              </a:defRPr>
            </a:lvl3pPr>
            <a:lvl4pPr marL="1371600" indent="0" rtl="0">
              <a:defRPr sz="1800">
                <a:solidFill>
                  <a:schemeClr val="dk1"/>
                </a:solidFill>
              </a:defRPr>
            </a:lvl4pPr>
            <a:lvl5pPr marL="1828800" indent="0" rtl="0">
              <a:defRPr sz="1800">
                <a:solidFill>
                  <a:schemeClr val="dk1"/>
                </a:solidFill>
              </a:defRPr>
            </a:lvl5pPr>
            <a:lvl6pPr marL="2286000" indent="0" rtl="0">
              <a:defRPr sz="1800">
                <a:solidFill>
                  <a:schemeClr val="dk1"/>
                </a:solidFill>
              </a:defRPr>
            </a:lvl6pPr>
            <a:lvl7pPr marL="2743200" indent="0" rtl="0">
              <a:defRPr sz="1800">
                <a:solidFill>
                  <a:schemeClr val="dk1"/>
                </a:solidFill>
              </a:defRPr>
            </a:lvl7pPr>
            <a:lvl8pPr marL="3200400" indent="0" rtl="0">
              <a:defRPr sz="1800">
                <a:solidFill>
                  <a:schemeClr val="dk1"/>
                </a:solidFill>
              </a:defRPr>
            </a:lvl8pPr>
            <a:lvl9pPr marL="3657600" indent="0">
              <a:defRPr sz="1800">
                <a:solidFill>
                  <a:schemeClr val="dk1"/>
                </a:solidFill>
              </a:defRPr>
            </a:lvl9pPr>
          </a:lstStyle>
          <a:p>
            <a:endParaRPr/>
          </a:p>
        </p:txBody>
      </p:sp>
      <p:sp>
        <p:nvSpPr>
          <p:cNvPr id="153" name="Shape 153"/>
          <p:cNvSpPr txBox="1">
            <a:spLocks noGrp="1"/>
          </p:cNvSpPr>
          <p:nvPr>
            <p:ph type="ftr" idx="11"/>
          </p:nvPr>
        </p:nvSpPr>
        <p:spPr>
          <a:xfrm>
            <a:off x="3581400" y="76200"/>
            <a:ext cx="2895600" cy="288899"/>
          </a:xfrm>
          <a:prstGeom prst="rect">
            <a:avLst/>
          </a:prstGeom>
          <a:noFill/>
          <a:ln>
            <a:noFill/>
          </a:ln>
        </p:spPr>
        <p:txBody>
          <a:bodyPr lIns="91425" tIns="91425" rIns="91425" bIns="91425" anchor="t" anchorCtr="0"/>
          <a:lstStyle>
            <a:lvl1pPr rtl="0">
              <a:defRPr/>
            </a:lvl1pPr>
            <a:lvl2pPr marL="457200" indent="0" rtl="0">
              <a:defRPr sz="1800">
                <a:solidFill>
                  <a:schemeClr val="dk1"/>
                </a:solidFill>
              </a:defRPr>
            </a:lvl2pPr>
            <a:lvl3pPr marL="914400" indent="0" rtl="0">
              <a:defRPr sz="1800">
                <a:solidFill>
                  <a:schemeClr val="dk1"/>
                </a:solidFill>
              </a:defRPr>
            </a:lvl3pPr>
            <a:lvl4pPr marL="1371600" indent="0" rtl="0">
              <a:defRPr sz="1800">
                <a:solidFill>
                  <a:schemeClr val="dk1"/>
                </a:solidFill>
              </a:defRPr>
            </a:lvl4pPr>
            <a:lvl5pPr marL="1828800" indent="0" rtl="0">
              <a:defRPr sz="1800">
                <a:solidFill>
                  <a:schemeClr val="dk1"/>
                </a:solidFill>
              </a:defRPr>
            </a:lvl5pPr>
            <a:lvl6pPr marL="2286000" indent="0" rtl="0">
              <a:defRPr sz="1800">
                <a:solidFill>
                  <a:schemeClr val="dk1"/>
                </a:solidFill>
              </a:defRPr>
            </a:lvl6pPr>
            <a:lvl7pPr marL="2743200" indent="0" rtl="0">
              <a:defRPr sz="1800">
                <a:solidFill>
                  <a:schemeClr val="dk1"/>
                </a:solidFill>
              </a:defRPr>
            </a:lvl7pPr>
            <a:lvl8pPr marL="3200400" indent="0" rtl="0">
              <a:defRPr sz="1800">
                <a:solidFill>
                  <a:schemeClr val="dk1"/>
                </a:solidFill>
              </a:defRPr>
            </a:lvl8pPr>
            <a:lvl9pPr marL="3657600" indent="0">
              <a:defRPr sz="1800">
                <a:solidFill>
                  <a:schemeClr val="dk1"/>
                </a:solidFill>
              </a:defRPr>
            </a:lvl9pPr>
          </a:lstStyle>
          <a:p>
            <a:endParaRPr/>
          </a:p>
        </p:txBody>
      </p:sp>
      <p:sp>
        <p:nvSpPr>
          <p:cNvPr id="154" name="Shape 154"/>
          <p:cNvSpPr txBox="1">
            <a:spLocks noGrp="1"/>
          </p:cNvSpPr>
          <p:nvPr>
            <p:ph type="sldNum" idx="12"/>
          </p:nvPr>
        </p:nvSpPr>
        <p:spPr>
          <a:xfrm>
            <a:off x="8229600" y="6473951"/>
            <a:ext cx="758999" cy="246899"/>
          </a:xfrm>
          <a:prstGeom prst="rect">
            <a:avLst/>
          </a:prstGeom>
          <a:noFill/>
          <a:ln>
            <a:noFill/>
          </a:ln>
        </p:spPr>
        <p:txBody>
          <a:bodyPr lIns="91425" tIns="91425" rIns="91425" bIns="91425" anchor="t" anchorCtr="0"/>
          <a:lstStyle>
            <a:lvl1pPr rtl="0">
              <a:defRPr/>
            </a:lvl1pPr>
            <a:lvl2pPr marL="457200" indent="0" rtl="0">
              <a:defRPr sz="1800">
                <a:solidFill>
                  <a:schemeClr val="dk1"/>
                </a:solidFill>
              </a:defRPr>
            </a:lvl2pPr>
            <a:lvl3pPr marL="914400" indent="0" rtl="0">
              <a:defRPr sz="1800">
                <a:solidFill>
                  <a:schemeClr val="dk1"/>
                </a:solidFill>
              </a:defRPr>
            </a:lvl3pPr>
            <a:lvl4pPr marL="1371600" indent="0" rtl="0">
              <a:defRPr sz="1800">
                <a:solidFill>
                  <a:schemeClr val="dk1"/>
                </a:solidFill>
              </a:defRPr>
            </a:lvl4pPr>
            <a:lvl5pPr marL="1828800" indent="0" rtl="0">
              <a:defRPr sz="1800">
                <a:solidFill>
                  <a:schemeClr val="dk1"/>
                </a:solidFill>
              </a:defRPr>
            </a:lvl5pPr>
            <a:lvl6pPr marL="2286000" indent="0" rtl="0">
              <a:defRPr sz="1800">
                <a:solidFill>
                  <a:schemeClr val="dk1"/>
                </a:solidFill>
              </a:defRPr>
            </a:lvl6pPr>
            <a:lvl7pPr marL="2743200" indent="0" rtl="0">
              <a:defRPr sz="1800">
                <a:solidFill>
                  <a:schemeClr val="dk1"/>
                </a:solidFill>
              </a:defRPr>
            </a:lvl7pPr>
            <a:lvl8pPr marL="3200400" indent="0" rtl="0">
              <a:defRPr sz="1800">
                <a:solidFill>
                  <a:schemeClr val="dk1"/>
                </a:solidFill>
              </a:defRPr>
            </a:lvl8pPr>
            <a:lvl9pPr marL="3657600" indent="0">
              <a:defRPr sz="1800">
                <a:solidFill>
                  <a:schemeClr val="dk1"/>
                </a:solidFil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58"/>
        <p:cNvGrpSpPr/>
        <p:nvPr/>
      </p:nvGrpSpPr>
      <p:grpSpPr>
        <a:xfrm>
          <a:off x="0" y="0"/>
          <a:ext cx="0" cy="0"/>
          <a:chOff x="0" y="0"/>
          <a:chExt cx="0" cy="0"/>
        </a:xfrm>
      </p:grpSpPr>
      <p:sp>
        <p:nvSpPr>
          <p:cNvPr id="159" name="Shape 159"/>
          <p:cNvSpPr/>
          <p:nvPr/>
        </p:nvSpPr>
        <p:spPr>
          <a:xfrm>
            <a:off x="0" y="0"/>
            <a:ext cx="9144000" cy="6901800"/>
          </a:xfrm>
          <a:prstGeom prst="rect">
            <a:avLst/>
          </a:prstGeom>
          <a:gradFill>
            <a:gsLst>
              <a:gs pos="0">
                <a:srgbClr val="003171"/>
              </a:gs>
              <a:gs pos="100000">
                <a:srgbClr val="549FFF"/>
              </a:gs>
            </a:gsLst>
            <a:lin ang="7920000" scaled="0"/>
          </a:gradFill>
          <a:ln>
            <a:noFill/>
          </a:ln>
        </p:spPr>
        <p:txBody>
          <a:bodyPr lIns="91425" tIns="45700" rIns="91425" bIns="45700" anchor="ctr" anchorCtr="0">
            <a:spAutoFit/>
          </a:bodyPr>
          <a:lstStyle/>
          <a:p>
            <a:endParaRPr/>
          </a:p>
        </p:txBody>
      </p:sp>
      <p:sp>
        <p:nvSpPr>
          <p:cNvPr id="160" name="Shape 160"/>
          <p:cNvSpPr/>
          <p:nvPr/>
        </p:nvSpPr>
        <p:spPr>
          <a:xfrm flipH="1">
            <a:off x="-3832" y="16052"/>
            <a:ext cx="10925833" cy="6881034"/>
          </a:xfrm>
          <a:custGeom>
            <a:avLst/>
            <a:gdLst/>
            <a:ahLst/>
            <a:cxnLst/>
            <a:rect l="0" t="0" r="0" b="0"/>
            <a:pathLst>
              <a:path w="24279631" h="6863875" extrusionOk="0">
                <a:moveTo>
                  <a:pt x="9291599" y="0"/>
                </a:moveTo>
                <a:lnTo>
                  <a:pt x="24279631" y="5875"/>
                </a:lnTo>
                <a:lnTo>
                  <a:pt x="24250422" y="6863875"/>
                </a:lnTo>
                <a:lnTo>
                  <a:pt x="8740466" y="6858000"/>
                </a:lnTo>
                <a:cubicBezTo>
                  <a:pt x="0" y="3062308"/>
                  <a:pt x="7449035" y="312298"/>
                  <a:pt x="9291599" y="0"/>
                </a:cubicBezTo>
                <a:close/>
              </a:path>
            </a:pathLst>
          </a:custGeom>
          <a:gradFill>
            <a:gsLst>
              <a:gs pos="0">
                <a:srgbClr val="549FFF">
                  <a:alpha val="40784"/>
                </a:srgbClr>
              </a:gs>
              <a:gs pos="41000">
                <a:srgbClr val="003171">
                  <a:alpha val="94901"/>
                </a:srgbClr>
              </a:gs>
              <a:gs pos="100000">
                <a:srgbClr val="003171">
                  <a:alpha val="94901"/>
                </a:srgbClr>
              </a:gs>
            </a:gsLst>
            <a:path path="circle">
              <a:fillToRect t="100000" r="100000"/>
            </a:path>
            <a:tileRect l="-100000" b="-100000"/>
          </a:gradFill>
          <a:ln>
            <a:noFill/>
          </a:ln>
        </p:spPr>
        <p:txBody>
          <a:bodyPr lIns="91425" tIns="45700" rIns="91425" bIns="45700" anchor="ctr" anchorCtr="0">
            <a:spAutoFit/>
          </a:bodyPr>
          <a:lstStyle/>
          <a:p>
            <a:endParaRPr/>
          </a:p>
        </p:txBody>
      </p:sp>
      <p:sp>
        <p:nvSpPr>
          <p:cNvPr id="161" name="Shape 161"/>
          <p:cNvSpPr/>
          <p:nvPr/>
        </p:nvSpPr>
        <p:spPr>
          <a:xfrm flipH="1">
            <a:off x="14659" y="881"/>
            <a:ext cx="10500940" cy="6881034"/>
          </a:xfrm>
          <a:custGeom>
            <a:avLst/>
            <a:gdLst/>
            <a:ahLst/>
            <a:cxnLst/>
            <a:rect l="0" t="0" r="0" b="0"/>
            <a:pathLst>
              <a:path w="24279631" h="6863875" extrusionOk="0">
                <a:moveTo>
                  <a:pt x="9291599" y="0"/>
                </a:moveTo>
                <a:lnTo>
                  <a:pt x="24279631" y="5875"/>
                </a:lnTo>
                <a:lnTo>
                  <a:pt x="24250422" y="6863875"/>
                </a:lnTo>
                <a:lnTo>
                  <a:pt x="8740466" y="6858000"/>
                </a:lnTo>
                <a:cubicBezTo>
                  <a:pt x="0" y="3062308"/>
                  <a:pt x="7449035" y="312298"/>
                  <a:pt x="9291599" y="0"/>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b" anchorCtr="0">
            <a:spAutoFit/>
          </a:bodyPr>
          <a:lstStyle/>
          <a:p>
            <a:endParaRPr/>
          </a:p>
        </p:txBody>
      </p:sp>
      <p:sp>
        <p:nvSpPr>
          <p:cNvPr id="162" name="Shape 162"/>
          <p:cNvSpPr/>
          <p:nvPr/>
        </p:nvSpPr>
        <p:spPr>
          <a:xfrm>
            <a:off x="-846666" y="-881"/>
            <a:ext cx="2167466" cy="6906895"/>
          </a:xfrm>
          <a:custGeom>
            <a:avLst/>
            <a:gdLst/>
            <a:ahLst/>
            <a:cxnLst/>
            <a:rect l="0" t="0" r="0" b="0"/>
            <a:pathLst>
              <a:path w="2167467" h="6180667" extrusionOk="0">
                <a:moveTo>
                  <a:pt x="939800" y="0"/>
                </a:moveTo>
                <a:lnTo>
                  <a:pt x="1905000" y="5881"/>
                </a:lnTo>
                <a:cubicBezTo>
                  <a:pt x="2167467" y="1035992"/>
                  <a:pt x="0" y="1848556"/>
                  <a:pt x="1896533" y="6180667"/>
                </a:cubicBezTo>
                <a:lnTo>
                  <a:pt x="939800" y="6180667"/>
                </a:lnTo>
                <a:lnTo>
                  <a:pt x="939800" y="0"/>
                </a:lnTo>
                <a:close/>
              </a:path>
            </a:pathLst>
          </a:custGeom>
          <a:gradFill>
            <a:gsLst>
              <a:gs pos="0">
                <a:srgbClr val="003171">
                  <a:alpha val="20784"/>
                </a:srgbClr>
              </a:gs>
              <a:gs pos="100000">
                <a:srgbClr val="65A8FF">
                  <a:alpha val="20784"/>
                </a:srgbClr>
              </a:gs>
            </a:gsLst>
            <a:lin ang="0" scaled="0"/>
          </a:gradFill>
          <a:ln>
            <a:noFill/>
          </a:ln>
        </p:spPr>
        <p:txBody>
          <a:bodyPr lIns="91425" tIns="45700" rIns="91425" bIns="45700" anchor="ctr" anchorCtr="0">
            <a:spAutoFit/>
          </a:bodyPr>
          <a:lstStyle/>
          <a:p>
            <a:endParaRPr/>
          </a:p>
        </p:txBody>
      </p:sp>
      <p:sp>
        <p:nvSpPr>
          <p:cNvPr id="163" name="Shape 163"/>
          <p:cNvSpPr/>
          <p:nvPr/>
        </p:nvSpPr>
        <p:spPr>
          <a:xfrm rot="10800000" flipH="1">
            <a:off x="-524933" y="-4974"/>
            <a:ext cx="1403434" cy="6906895"/>
          </a:xfrm>
          <a:custGeom>
            <a:avLst/>
            <a:gdLst/>
            <a:ahLst/>
            <a:cxnLst/>
            <a:rect l="0" t="0" r="0" b="0"/>
            <a:pathLst>
              <a:path w="2167467" h="6180667" extrusionOk="0">
                <a:moveTo>
                  <a:pt x="939800" y="0"/>
                </a:moveTo>
                <a:lnTo>
                  <a:pt x="1905000" y="5881"/>
                </a:lnTo>
                <a:cubicBezTo>
                  <a:pt x="2167467" y="1035992"/>
                  <a:pt x="0" y="1848556"/>
                  <a:pt x="1896533" y="6180667"/>
                </a:cubicBezTo>
                <a:lnTo>
                  <a:pt x="939800" y="6180667"/>
                </a:lnTo>
                <a:lnTo>
                  <a:pt x="939800" y="0"/>
                </a:lnTo>
                <a:close/>
              </a:path>
            </a:pathLst>
          </a:custGeom>
          <a:gradFill>
            <a:gsLst>
              <a:gs pos="0">
                <a:srgbClr val="003171">
                  <a:alpha val="20784"/>
                </a:srgbClr>
              </a:gs>
              <a:gs pos="100000">
                <a:srgbClr val="65A8FF">
                  <a:alpha val="20784"/>
                </a:srgbClr>
              </a:gs>
            </a:gsLst>
            <a:lin ang="0" scaled="0"/>
          </a:gradFill>
          <a:ln>
            <a:noFill/>
          </a:ln>
        </p:spPr>
        <p:txBody>
          <a:bodyPr lIns="91425" tIns="45700" rIns="91425" bIns="45700" anchor="ctr" anchorCtr="0">
            <a:spAutoFit/>
          </a:bodyPr>
          <a:lstStyle/>
          <a:p>
            <a:endParaRPr/>
          </a:p>
        </p:txBody>
      </p:sp>
      <p:sp>
        <p:nvSpPr>
          <p:cNvPr id="164" name="Shape 164"/>
          <p:cNvSpPr txBox="1">
            <a:spLocks noGrp="1"/>
          </p:cNvSpPr>
          <p:nvPr>
            <p:ph type="ctrTitle"/>
          </p:nvPr>
        </p:nvSpPr>
        <p:spPr>
          <a:xfrm>
            <a:off x="1082040" y="1656080"/>
            <a:ext cx="7050900" cy="1470000"/>
          </a:xfrm>
          <a:prstGeom prst="rect">
            <a:avLst/>
          </a:prstGeom>
          <a:noFill/>
          <a:ln>
            <a:noFill/>
          </a:ln>
        </p:spPr>
        <p:txBody>
          <a:bodyPr lIns="91425" tIns="91425" rIns="91425" bIns="91425" anchor="b" anchorCtr="0"/>
          <a:lstStyle>
            <a:lvl1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1pPr>
            <a:lvl2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2pPr>
            <a:lvl3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3pPr>
            <a:lvl4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4pPr>
            <a:lvl5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5pPr>
            <a:lvl6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6pPr>
            <a:lvl7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7pPr>
            <a:lvl8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8pPr>
            <a:lvl9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9pPr>
          </a:lstStyle>
          <a:p>
            <a:endParaRPr/>
          </a:p>
        </p:txBody>
      </p:sp>
      <p:sp>
        <p:nvSpPr>
          <p:cNvPr id="165" name="Shape 165"/>
          <p:cNvSpPr txBox="1">
            <a:spLocks noGrp="1"/>
          </p:cNvSpPr>
          <p:nvPr>
            <p:ph type="subTitle" idx="1"/>
          </p:nvPr>
        </p:nvSpPr>
        <p:spPr>
          <a:xfrm>
            <a:off x="1082040" y="3230880"/>
            <a:ext cx="7035899" cy="925499"/>
          </a:xfrm>
          <a:prstGeom prst="rect">
            <a:avLst/>
          </a:prstGeom>
          <a:noFill/>
          <a:ln>
            <a:noFill/>
          </a:ln>
        </p:spPr>
        <p:txBody>
          <a:bodyPr lIns="91425" tIns="91425" rIns="91425" bIns="91425" anchor="t" anchorCtr="0"/>
          <a:lstStyle>
            <a:lvl1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1pPr>
            <a:lvl2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2pPr>
            <a:lvl3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3pPr>
            <a:lvl4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4pPr>
            <a:lvl5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5pPr>
            <a:lvl6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6pPr>
            <a:lvl7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7pPr>
            <a:lvl8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8pPr>
            <a:lvl9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66"/>
        <p:cNvGrpSpPr/>
        <p:nvPr/>
      </p:nvGrpSpPr>
      <p:grpSpPr>
        <a:xfrm>
          <a:off x="0" y="0"/>
          <a:ext cx="0" cy="0"/>
          <a:chOff x="0" y="0"/>
          <a:chExt cx="0" cy="0"/>
        </a:xfrm>
      </p:grpSpPr>
      <p:sp>
        <p:nvSpPr>
          <p:cNvPr id="167" name="Shape 167"/>
          <p:cNvSpPr/>
          <p:nvPr/>
        </p:nvSpPr>
        <p:spPr>
          <a:xfrm rot="10800000" flipH="1">
            <a:off x="-348182" y="-4700"/>
            <a:ext cx="1723519" cy="6862700"/>
          </a:xfrm>
          <a:custGeom>
            <a:avLst/>
            <a:gdLst/>
            <a:ahLst/>
            <a:cxnLst/>
            <a:rect l="0" t="0" r="0" b="0"/>
            <a:pathLst>
              <a:path w="4476675" h="6879900" extrusionOk="0">
                <a:moveTo>
                  <a:pt x="4476676" y="16025"/>
                </a:moveTo>
                <a:lnTo>
                  <a:pt x="879695" y="0"/>
                </a:lnTo>
                <a:cubicBezTo>
                  <a:pt x="886211" y="2293300"/>
                  <a:pt x="892726" y="4586600"/>
                  <a:pt x="899242" y="6879900"/>
                </a:cubicBezTo>
                <a:lnTo>
                  <a:pt x="3909760" y="6861462"/>
                </a:lnTo>
                <a:cubicBezTo>
                  <a:pt x="0" y="3547544"/>
                  <a:pt x="1695771" y="1824359"/>
                  <a:pt x="447667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spAutoFit/>
          </a:bodyPr>
          <a:lstStyle/>
          <a:p>
            <a:endParaRPr/>
          </a:p>
        </p:txBody>
      </p:sp>
      <p:sp>
        <p:nvSpPr>
          <p:cNvPr id="168" name="Shape 168"/>
          <p:cNvSpPr txBox="1">
            <a:spLocks noGrp="1"/>
          </p:cNvSpPr>
          <p:nvPr>
            <p:ph type="body" idx="1"/>
          </p:nvPr>
        </p:nvSpPr>
        <p:spPr>
          <a:xfrm>
            <a:off x="457200" y="1658990"/>
            <a:ext cx="8229600" cy="4840199"/>
          </a:xfrm>
          <a:prstGeom prst="rect">
            <a:avLst/>
          </a:prstGeom>
          <a:noFill/>
          <a:ln>
            <a:noFill/>
          </a:ln>
        </p:spPr>
        <p:txBody>
          <a:bodyPr lIns="91425" tIns="91425" rIns="91425" bIns="91425" anchor="t" anchorCtr="0"/>
          <a:lstStyle>
            <a:lvl1pPr marL="342900" indent="-342900" algn="l" rtl="0">
              <a:spcBef>
                <a:spcPts val="0"/>
              </a:spcBef>
              <a:buClr>
                <a:schemeClr val="dk2"/>
              </a:buClr>
              <a:buSzPct val="166666"/>
              <a:buFont typeface="Arial"/>
              <a:buChar char="•"/>
              <a:defRPr sz="3200">
                <a:solidFill>
                  <a:schemeClr val="dk2"/>
                </a:solidFill>
                <a:latin typeface="Trebuchet MS"/>
                <a:ea typeface="Trebuchet MS"/>
                <a:cs typeface="Trebuchet MS"/>
                <a:sym typeface="Trebuchet MS"/>
              </a:defRPr>
            </a:lvl1pPr>
            <a:lvl2pPr marL="742950" indent="-285750" algn="l" rtl="0">
              <a:spcBef>
                <a:spcPts val="560"/>
              </a:spcBef>
              <a:buClr>
                <a:schemeClr val="dk2"/>
              </a:buClr>
              <a:buSzPct val="100000"/>
              <a:buFont typeface="Courier New"/>
              <a:buChar char="o"/>
              <a:defRPr sz="2800">
                <a:solidFill>
                  <a:schemeClr val="dk2"/>
                </a:solidFill>
                <a:latin typeface="Trebuchet MS"/>
                <a:ea typeface="Trebuchet MS"/>
                <a:cs typeface="Trebuchet MS"/>
                <a:sym typeface="Trebuchet MS"/>
              </a:defRPr>
            </a:lvl2pPr>
            <a:lvl3pPr marL="1143000" indent="-228600" algn="l" rtl="0">
              <a:spcBef>
                <a:spcPts val="480"/>
              </a:spcBef>
              <a:buClr>
                <a:schemeClr val="dk2"/>
              </a:buClr>
              <a:buSzPct val="100000"/>
              <a:buFont typeface="Wingdings"/>
              <a:buChar char="§"/>
              <a:defRPr sz="2400">
                <a:solidFill>
                  <a:schemeClr val="dk2"/>
                </a:solidFill>
                <a:latin typeface="Trebuchet MS"/>
                <a:ea typeface="Trebuchet MS"/>
                <a:cs typeface="Trebuchet MS"/>
                <a:sym typeface="Trebuchet MS"/>
              </a:defRPr>
            </a:lvl3pPr>
            <a:lvl4pPr marL="1600200" indent="-228600" algn="l" rtl="0">
              <a:spcBef>
                <a:spcPts val="400"/>
              </a:spcBef>
              <a:buClr>
                <a:schemeClr val="dk2"/>
              </a:buClr>
              <a:buSzPct val="166666"/>
              <a:buFont typeface="Arial"/>
              <a:buChar char="•"/>
              <a:defRPr sz="2000">
                <a:solidFill>
                  <a:schemeClr val="dk2"/>
                </a:solidFill>
                <a:latin typeface="Trebuchet MS"/>
                <a:ea typeface="Trebuchet MS"/>
                <a:cs typeface="Trebuchet MS"/>
                <a:sym typeface="Trebuchet MS"/>
              </a:defRPr>
            </a:lvl4pPr>
            <a:lvl5pPr marL="2057400" indent="-228600" algn="l" rtl="0">
              <a:spcBef>
                <a:spcPts val="400"/>
              </a:spcBef>
              <a:buClr>
                <a:schemeClr val="dk2"/>
              </a:buClr>
              <a:buSzPct val="100000"/>
              <a:buFont typeface="Courier New"/>
              <a:buChar char="o"/>
              <a:defRPr sz="2000">
                <a:solidFill>
                  <a:schemeClr val="dk2"/>
                </a:solidFill>
                <a:latin typeface="Trebuchet MS"/>
                <a:ea typeface="Trebuchet MS"/>
                <a:cs typeface="Trebuchet MS"/>
                <a:sym typeface="Trebuchet MS"/>
              </a:defRPr>
            </a:lvl5pPr>
            <a:lvl6pPr marL="2514600" indent="-228600" algn="l" rtl="0">
              <a:spcBef>
                <a:spcPts val="400"/>
              </a:spcBef>
              <a:buClr>
                <a:schemeClr val="dk2"/>
              </a:buClr>
              <a:buSzPct val="100000"/>
              <a:buFont typeface="Wingdings"/>
              <a:buChar char="§"/>
              <a:defRPr sz="2000">
                <a:solidFill>
                  <a:schemeClr val="dk2"/>
                </a:solidFill>
                <a:latin typeface="Trebuchet MS"/>
                <a:ea typeface="Trebuchet MS"/>
                <a:cs typeface="Trebuchet MS"/>
                <a:sym typeface="Trebuchet MS"/>
              </a:defRPr>
            </a:lvl6pPr>
            <a:lvl7pPr marL="2971800" indent="-228600" algn="l" rtl="0">
              <a:spcBef>
                <a:spcPts val="400"/>
              </a:spcBef>
              <a:buClr>
                <a:schemeClr val="dk2"/>
              </a:buClr>
              <a:buSzPct val="166666"/>
              <a:buFont typeface="Arial"/>
              <a:buChar char="•"/>
              <a:defRPr sz="2000">
                <a:solidFill>
                  <a:schemeClr val="dk2"/>
                </a:solidFill>
                <a:latin typeface="Trebuchet MS"/>
                <a:ea typeface="Trebuchet MS"/>
                <a:cs typeface="Trebuchet MS"/>
                <a:sym typeface="Trebuchet MS"/>
              </a:defRPr>
            </a:lvl7pPr>
            <a:lvl8pPr marL="3429000" indent="-228600" algn="l" rtl="0">
              <a:spcBef>
                <a:spcPts val="400"/>
              </a:spcBef>
              <a:buClr>
                <a:schemeClr val="dk2"/>
              </a:buClr>
              <a:buSzPct val="100000"/>
              <a:buFont typeface="Courier New"/>
              <a:buChar char="o"/>
              <a:defRPr sz="2000" baseline="0">
                <a:solidFill>
                  <a:schemeClr val="dk2"/>
                </a:solidFill>
                <a:latin typeface="Trebuchet MS"/>
                <a:ea typeface="Trebuchet MS"/>
                <a:cs typeface="Trebuchet MS"/>
                <a:sym typeface="Trebuchet MS"/>
              </a:defRPr>
            </a:lvl8pPr>
            <a:lvl9pPr marL="3886200" indent="-228600" algn="l" rtl="0">
              <a:spcBef>
                <a:spcPts val="400"/>
              </a:spcBef>
              <a:buClr>
                <a:schemeClr val="dk2"/>
              </a:buClr>
              <a:buSzPct val="100000"/>
              <a:buFont typeface="Wingdings"/>
              <a:buChar char="§"/>
              <a:defRPr sz="2000" baseline="0">
                <a:solidFill>
                  <a:schemeClr val="dk2"/>
                </a:solidFill>
                <a:latin typeface="Trebuchet MS"/>
                <a:ea typeface="Trebuchet MS"/>
                <a:cs typeface="Trebuchet MS"/>
                <a:sym typeface="Trebuchet MS"/>
              </a:defRPr>
            </a:lvl9pPr>
          </a:lstStyle>
          <a:p>
            <a:endParaRPr/>
          </a:p>
        </p:txBody>
      </p:sp>
      <p:sp>
        <p:nvSpPr>
          <p:cNvPr id="169" name="Shape 169"/>
          <p:cNvSpPr/>
          <p:nvPr/>
        </p:nvSpPr>
        <p:spPr>
          <a:xfrm rot="10800000" flipH="1">
            <a:off x="-1118653" y="-4700"/>
            <a:ext cx="3100650" cy="6862700"/>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spAutoFit/>
          </a:bodyPr>
          <a:lstStyle/>
          <a:p>
            <a:endParaRPr/>
          </a:p>
        </p:txBody>
      </p:sp>
      <p:sp>
        <p:nvSpPr>
          <p:cNvPr id="170" name="Shape 170"/>
          <p:cNvSpPr/>
          <p:nvPr/>
        </p:nvSpPr>
        <p:spPr>
          <a:xfrm rot="10800000">
            <a:off x="8088846" y="-6969"/>
            <a:ext cx="1100667" cy="6864969"/>
          </a:xfrm>
          <a:custGeom>
            <a:avLst/>
            <a:gdLst/>
            <a:ahLst/>
            <a:cxnLst/>
            <a:rect l="0" t="0" r="0" b="0"/>
            <a:pathLst>
              <a:path w="1100668" h="6916846" extrusionOk="0">
                <a:moveTo>
                  <a:pt x="0" y="11711"/>
                </a:moveTo>
                <a:lnTo>
                  <a:pt x="956734" y="0"/>
                </a:lnTo>
                <a:cubicBezTo>
                  <a:pt x="33869" y="3419922"/>
                  <a:pt x="220135" y="4504457"/>
                  <a:pt x="1100668" y="6916846"/>
                </a:cubicBezTo>
                <a:lnTo>
                  <a:pt x="0" y="6916846"/>
                </a:lnTo>
                <a:lnTo>
                  <a:pt x="0" y="11711"/>
                </a:lnTo>
                <a:close/>
              </a:path>
            </a:pathLst>
          </a:custGeom>
          <a:gradFill>
            <a:gsLst>
              <a:gs pos="0">
                <a:srgbClr val="003171"/>
              </a:gs>
              <a:gs pos="100000">
                <a:srgbClr val="65A8FF"/>
              </a:gs>
            </a:gsLst>
            <a:lin ang="5700000" scaled="0"/>
          </a:gradFill>
          <a:ln>
            <a:noFill/>
          </a:ln>
        </p:spPr>
        <p:txBody>
          <a:bodyPr lIns="91425" tIns="45700" rIns="91425" bIns="45700" anchor="ctr" anchorCtr="0">
            <a:spAutoFit/>
          </a:bodyPr>
          <a:lstStyle/>
          <a:p>
            <a:endParaRPr/>
          </a:p>
        </p:txBody>
      </p:sp>
      <p:sp>
        <p:nvSpPr>
          <p:cNvPr id="171" name="Shape 171"/>
          <p:cNvSpPr txBox="1">
            <a:spLocks noGrp="1"/>
          </p:cNvSpPr>
          <p:nvPr>
            <p:ph type="title"/>
          </p:nvPr>
        </p:nvSpPr>
        <p:spPr>
          <a:xfrm>
            <a:off x="457200" y="274637"/>
            <a:ext cx="8229600" cy="1325700"/>
          </a:xfrm>
          <a:prstGeom prst="rect">
            <a:avLst/>
          </a:prstGeom>
          <a:noFill/>
          <a:ln>
            <a:noFill/>
          </a:ln>
        </p:spPr>
        <p:txBody>
          <a:bodyPr lIns="91425" tIns="91425" rIns="91425" bIns="91425" anchor="b" anchorCtr="0"/>
          <a:lstStyle>
            <a:lvl1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1pPr>
            <a:lvl2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2pPr>
            <a:lvl3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3pPr>
            <a:lvl4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4pPr>
            <a:lvl5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5pPr>
            <a:lvl6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6pPr>
            <a:lvl7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7pPr>
            <a:lvl8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8pPr>
            <a:lvl9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72"/>
        <p:cNvGrpSpPr/>
        <p:nvPr/>
      </p:nvGrpSpPr>
      <p:grpSpPr>
        <a:xfrm>
          <a:off x="0" y="0"/>
          <a:ext cx="0" cy="0"/>
          <a:chOff x="0" y="0"/>
          <a:chExt cx="0" cy="0"/>
        </a:xfrm>
      </p:grpSpPr>
      <p:sp>
        <p:nvSpPr>
          <p:cNvPr id="173" name="Shape 173"/>
          <p:cNvSpPr/>
          <p:nvPr/>
        </p:nvSpPr>
        <p:spPr>
          <a:xfrm rot="10800000" flipH="1">
            <a:off x="-348182" y="-4700"/>
            <a:ext cx="1723519" cy="6862700"/>
          </a:xfrm>
          <a:custGeom>
            <a:avLst/>
            <a:gdLst/>
            <a:ahLst/>
            <a:cxnLst/>
            <a:rect l="0" t="0" r="0" b="0"/>
            <a:pathLst>
              <a:path w="4476675" h="6879900" extrusionOk="0">
                <a:moveTo>
                  <a:pt x="4476676" y="16025"/>
                </a:moveTo>
                <a:lnTo>
                  <a:pt x="879695" y="0"/>
                </a:lnTo>
                <a:cubicBezTo>
                  <a:pt x="886211" y="2293300"/>
                  <a:pt x="892726" y="4586600"/>
                  <a:pt x="899242" y="6879900"/>
                </a:cubicBezTo>
                <a:lnTo>
                  <a:pt x="3909760" y="6861462"/>
                </a:lnTo>
                <a:cubicBezTo>
                  <a:pt x="0" y="3547544"/>
                  <a:pt x="1695771" y="1824359"/>
                  <a:pt x="447667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spAutoFit/>
          </a:bodyPr>
          <a:lstStyle/>
          <a:p>
            <a:endParaRPr/>
          </a:p>
        </p:txBody>
      </p:sp>
      <p:sp>
        <p:nvSpPr>
          <p:cNvPr id="174" name="Shape 174"/>
          <p:cNvSpPr/>
          <p:nvPr/>
        </p:nvSpPr>
        <p:spPr>
          <a:xfrm rot="10800000" flipH="1">
            <a:off x="-1118653" y="-4700"/>
            <a:ext cx="3100650" cy="6862700"/>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spAutoFit/>
          </a:bodyPr>
          <a:lstStyle/>
          <a:p>
            <a:endParaRPr/>
          </a:p>
        </p:txBody>
      </p:sp>
      <p:sp>
        <p:nvSpPr>
          <p:cNvPr id="175" name="Shape 175"/>
          <p:cNvSpPr/>
          <p:nvPr/>
        </p:nvSpPr>
        <p:spPr>
          <a:xfrm rot="10800000">
            <a:off x="8088846" y="-6969"/>
            <a:ext cx="1100667" cy="6864969"/>
          </a:xfrm>
          <a:custGeom>
            <a:avLst/>
            <a:gdLst/>
            <a:ahLst/>
            <a:cxnLst/>
            <a:rect l="0" t="0" r="0" b="0"/>
            <a:pathLst>
              <a:path w="1100668" h="6916846" extrusionOk="0">
                <a:moveTo>
                  <a:pt x="0" y="11711"/>
                </a:moveTo>
                <a:lnTo>
                  <a:pt x="956734" y="0"/>
                </a:lnTo>
                <a:cubicBezTo>
                  <a:pt x="33869" y="3419922"/>
                  <a:pt x="220135" y="4504457"/>
                  <a:pt x="1100668" y="6916846"/>
                </a:cubicBezTo>
                <a:lnTo>
                  <a:pt x="0" y="6916846"/>
                </a:lnTo>
                <a:lnTo>
                  <a:pt x="0" y="11711"/>
                </a:lnTo>
                <a:close/>
              </a:path>
            </a:pathLst>
          </a:custGeom>
          <a:gradFill>
            <a:gsLst>
              <a:gs pos="0">
                <a:srgbClr val="003171"/>
              </a:gs>
              <a:gs pos="100000">
                <a:srgbClr val="65A8FF"/>
              </a:gs>
            </a:gsLst>
            <a:lin ang="5700000" scaled="0"/>
          </a:gradFill>
          <a:ln>
            <a:noFill/>
          </a:ln>
        </p:spPr>
        <p:txBody>
          <a:bodyPr lIns="91425" tIns="45700" rIns="91425" bIns="45700" anchor="ctr" anchorCtr="0">
            <a:spAutoFit/>
          </a:bodyPr>
          <a:lstStyle/>
          <a:p>
            <a:endParaRPr/>
          </a:p>
        </p:txBody>
      </p:sp>
      <p:sp>
        <p:nvSpPr>
          <p:cNvPr id="176" name="Shape 176"/>
          <p:cNvSpPr txBox="1">
            <a:spLocks noGrp="1"/>
          </p:cNvSpPr>
          <p:nvPr>
            <p:ph type="title"/>
          </p:nvPr>
        </p:nvSpPr>
        <p:spPr>
          <a:xfrm>
            <a:off x="457200" y="274637"/>
            <a:ext cx="8229600" cy="1325700"/>
          </a:xfrm>
          <a:prstGeom prst="rect">
            <a:avLst/>
          </a:prstGeom>
          <a:noFill/>
          <a:ln>
            <a:noFill/>
          </a:ln>
        </p:spPr>
        <p:txBody>
          <a:bodyPr lIns="91425" tIns="91425" rIns="91425" bIns="91425" anchor="b" anchorCtr="0"/>
          <a:lstStyle>
            <a:lvl1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1pPr>
            <a:lvl2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2pPr>
            <a:lvl3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3pPr>
            <a:lvl4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4pPr>
            <a:lvl5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5pPr>
            <a:lvl6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6pPr>
            <a:lvl7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7pPr>
            <a:lvl8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8pPr>
            <a:lvl9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9pPr>
          </a:lstStyle>
          <a:p>
            <a:endParaRPr/>
          </a:p>
        </p:txBody>
      </p:sp>
      <p:sp>
        <p:nvSpPr>
          <p:cNvPr id="177" name="Shape 177"/>
          <p:cNvSpPr txBox="1">
            <a:spLocks noGrp="1"/>
          </p:cNvSpPr>
          <p:nvPr>
            <p:ph type="body" idx="1"/>
          </p:nvPr>
        </p:nvSpPr>
        <p:spPr>
          <a:xfrm>
            <a:off x="457200" y="1658990"/>
            <a:ext cx="4038599" cy="4840199"/>
          </a:xfrm>
          <a:prstGeom prst="rect">
            <a:avLst/>
          </a:prstGeom>
          <a:noFill/>
          <a:ln>
            <a:noFill/>
          </a:ln>
        </p:spPr>
        <p:txBody>
          <a:bodyPr lIns="91425" tIns="91425" rIns="91425" bIns="91425" anchor="t" anchorCtr="0"/>
          <a:lstStyle>
            <a:lvl1pPr rtl="0">
              <a:buNone/>
              <a:defRPr sz="2800"/>
            </a:lvl1pPr>
            <a:lvl2pPr rtl="0">
              <a:buNone/>
              <a:defRPr sz="2400"/>
            </a:lvl2pPr>
            <a:lvl3pPr rtl="0">
              <a:buNone/>
              <a:defRPr sz="2000"/>
            </a:lvl3pPr>
            <a:lvl4pPr rtl="0">
              <a:buNone/>
              <a:defRPr sz="1800"/>
            </a:lvl4pPr>
            <a:lvl5pPr rtl="0">
              <a:buNone/>
              <a:defRPr sz="1800"/>
            </a:lvl5pPr>
            <a:lvl6pPr rtl="0">
              <a:buNone/>
              <a:defRPr sz="1800"/>
            </a:lvl6pPr>
            <a:lvl7pPr rtl="0">
              <a:buNone/>
              <a:defRPr sz="1800"/>
            </a:lvl7pPr>
            <a:lvl8pPr rtl="0">
              <a:buNone/>
              <a:defRPr sz="1800"/>
            </a:lvl8pPr>
            <a:lvl9pPr rtl="0">
              <a:buNone/>
              <a:defRPr sz="1800"/>
            </a:lvl9pPr>
          </a:lstStyle>
          <a:p>
            <a:endParaRPr/>
          </a:p>
        </p:txBody>
      </p:sp>
      <p:sp>
        <p:nvSpPr>
          <p:cNvPr id="178" name="Shape 178"/>
          <p:cNvSpPr txBox="1">
            <a:spLocks noGrp="1"/>
          </p:cNvSpPr>
          <p:nvPr>
            <p:ph type="body" idx="2"/>
          </p:nvPr>
        </p:nvSpPr>
        <p:spPr>
          <a:xfrm>
            <a:off x="4648200" y="1658990"/>
            <a:ext cx="4038599" cy="4840199"/>
          </a:xfrm>
          <a:prstGeom prst="rect">
            <a:avLst/>
          </a:prstGeom>
          <a:noFill/>
          <a:ln>
            <a:noFill/>
          </a:ln>
        </p:spPr>
        <p:txBody>
          <a:bodyPr lIns="91425" tIns="91425" rIns="91425" bIns="91425" anchor="t" anchorCtr="0"/>
          <a:lstStyle>
            <a:lvl1pPr rtl="0">
              <a:buNone/>
              <a:defRPr sz="2800"/>
            </a:lvl1pPr>
            <a:lvl2pPr rtl="0">
              <a:buNone/>
              <a:defRPr sz="2400"/>
            </a:lvl2pPr>
            <a:lvl3pPr rtl="0">
              <a:buNone/>
              <a:defRPr sz="2000"/>
            </a:lvl3pPr>
            <a:lvl4pPr rtl="0">
              <a:buNone/>
              <a:defRPr sz="1800"/>
            </a:lvl4pPr>
            <a:lvl5pPr rtl="0">
              <a:buNone/>
              <a:defRPr sz="1800"/>
            </a:lvl5pPr>
            <a:lvl6pPr rtl="0">
              <a:buNone/>
              <a:defRPr sz="1800"/>
            </a:lvl6pPr>
            <a:lvl7pPr rtl="0">
              <a:buNone/>
              <a:defRPr sz="1800"/>
            </a:lvl7pPr>
            <a:lvl8pPr rtl="0">
              <a:buNone/>
              <a:defRPr sz="1800"/>
            </a:lvl8pPr>
            <a:lvl9pPr rtl="0">
              <a:buNone/>
              <a:defRPr sz="1800"/>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9"/>
        <p:cNvGrpSpPr/>
        <p:nvPr/>
      </p:nvGrpSpPr>
      <p:grpSpPr>
        <a:xfrm>
          <a:off x="0" y="0"/>
          <a:ext cx="0" cy="0"/>
          <a:chOff x="0" y="0"/>
          <a:chExt cx="0" cy="0"/>
        </a:xfrm>
      </p:grpSpPr>
      <p:sp>
        <p:nvSpPr>
          <p:cNvPr id="180" name="Shape 180"/>
          <p:cNvSpPr/>
          <p:nvPr/>
        </p:nvSpPr>
        <p:spPr>
          <a:xfrm rot="10800000" flipH="1">
            <a:off x="-348182" y="-4700"/>
            <a:ext cx="1723519" cy="6862700"/>
          </a:xfrm>
          <a:custGeom>
            <a:avLst/>
            <a:gdLst/>
            <a:ahLst/>
            <a:cxnLst/>
            <a:rect l="0" t="0" r="0" b="0"/>
            <a:pathLst>
              <a:path w="4476675" h="6879900" extrusionOk="0">
                <a:moveTo>
                  <a:pt x="4476676" y="16025"/>
                </a:moveTo>
                <a:lnTo>
                  <a:pt x="879695" y="0"/>
                </a:lnTo>
                <a:cubicBezTo>
                  <a:pt x="886211" y="2293300"/>
                  <a:pt x="892726" y="4586600"/>
                  <a:pt x="899242" y="6879900"/>
                </a:cubicBezTo>
                <a:lnTo>
                  <a:pt x="3909760" y="6861462"/>
                </a:lnTo>
                <a:cubicBezTo>
                  <a:pt x="0" y="3547544"/>
                  <a:pt x="1695771" y="1824359"/>
                  <a:pt x="447667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spAutoFit/>
          </a:bodyPr>
          <a:lstStyle/>
          <a:p>
            <a:endParaRPr/>
          </a:p>
        </p:txBody>
      </p:sp>
      <p:sp>
        <p:nvSpPr>
          <p:cNvPr id="181" name="Shape 181"/>
          <p:cNvSpPr/>
          <p:nvPr/>
        </p:nvSpPr>
        <p:spPr>
          <a:xfrm rot="10800000" flipH="1">
            <a:off x="-1118653" y="-4700"/>
            <a:ext cx="3100650" cy="6862700"/>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spAutoFit/>
          </a:bodyPr>
          <a:lstStyle/>
          <a:p>
            <a:endParaRPr/>
          </a:p>
        </p:txBody>
      </p:sp>
      <p:sp>
        <p:nvSpPr>
          <p:cNvPr id="182" name="Shape 182"/>
          <p:cNvSpPr/>
          <p:nvPr/>
        </p:nvSpPr>
        <p:spPr>
          <a:xfrm rot="10800000">
            <a:off x="8088846" y="-6969"/>
            <a:ext cx="1100667" cy="6864969"/>
          </a:xfrm>
          <a:custGeom>
            <a:avLst/>
            <a:gdLst/>
            <a:ahLst/>
            <a:cxnLst/>
            <a:rect l="0" t="0" r="0" b="0"/>
            <a:pathLst>
              <a:path w="1100668" h="6916846" extrusionOk="0">
                <a:moveTo>
                  <a:pt x="0" y="11711"/>
                </a:moveTo>
                <a:lnTo>
                  <a:pt x="956734" y="0"/>
                </a:lnTo>
                <a:cubicBezTo>
                  <a:pt x="33869" y="3419922"/>
                  <a:pt x="220135" y="4504457"/>
                  <a:pt x="1100668" y="6916846"/>
                </a:cubicBezTo>
                <a:lnTo>
                  <a:pt x="0" y="6916846"/>
                </a:lnTo>
                <a:lnTo>
                  <a:pt x="0" y="11711"/>
                </a:lnTo>
                <a:close/>
              </a:path>
            </a:pathLst>
          </a:custGeom>
          <a:gradFill>
            <a:gsLst>
              <a:gs pos="0">
                <a:srgbClr val="003171"/>
              </a:gs>
              <a:gs pos="100000">
                <a:srgbClr val="65A8FF"/>
              </a:gs>
            </a:gsLst>
            <a:lin ang="5700000" scaled="0"/>
          </a:gradFill>
          <a:ln>
            <a:noFill/>
          </a:ln>
        </p:spPr>
        <p:txBody>
          <a:bodyPr lIns="91425" tIns="45700" rIns="91425" bIns="45700" anchor="ctr" anchorCtr="0">
            <a:spAutoFit/>
          </a:bodyPr>
          <a:lstStyle/>
          <a:p>
            <a:endParaRPr/>
          </a:p>
        </p:txBody>
      </p:sp>
      <p:sp>
        <p:nvSpPr>
          <p:cNvPr id="183" name="Shape 183"/>
          <p:cNvSpPr txBox="1">
            <a:spLocks noGrp="1"/>
          </p:cNvSpPr>
          <p:nvPr>
            <p:ph type="title"/>
          </p:nvPr>
        </p:nvSpPr>
        <p:spPr>
          <a:xfrm>
            <a:off x="457200" y="274637"/>
            <a:ext cx="8229600" cy="1325700"/>
          </a:xfrm>
          <a:prstGeom prst="rect">
            <a:avLst/>
          </a:prstGeom>
          <a:noFill/>
          <a:ln>
            <a:noFill/>
          </a:ln>
        </p:spPr>
        <p:txBody>
          <a:bodyPr lIns="91425" tIns="91425" rIns="91425" bIns="91425" anchor="b" anchorCtr="0"/>
          <a:lstStyle>
            <a:lvl1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1pPr>
            <a:lvl2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2pPr>
            <a:lvl3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3pPr>
            <a:lvl4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4pPr>
            <a:lvl5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5pPr>
            <a:lvl6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6pPr>
            <a:lvl7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7pPr>
            <a:lvl8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8pPr>
            <a:lvl9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84"/>
        <p:cNvGrpSpPr/>
        <p:nvPr/>
      </p:nvGrpSpPr>
      <p:grpSpPr>
        <a:xfrm>
          <a:off x="0" y="0"/>
          <a:ext cx="0" cy="0"/>
          <a:chOff x="0" y="0"/>
          <a:chExt cx="0" cy="0"/>
        </a:xfrm>
      </p:grpSpPr>
      <p:grpSp>
        <p:nvGrpSpPr>
          <p:cNvPr id="185" name="Shape 185"/>
          <p:cNvGrpSpPr/>
          <p:nvPr/>
        </p:nvGrpSpPr>
        <p:grpSpPr>
          <a:xfrm>
            <a:off x="-6264" y="4933386"/>
            <a:ext cx="9150267" cy="3100650"/>
            <a:chOff x="-6264" y="4933386"/>
            <a:chExt cx="9150267" cy="3100650"/>
          </a:xfrm>
        </p:grpSpPr>
        <p:sp>
          <p:nvSpPr>
            <p:cNvPr id="186" name="Shape 186"/>
            <p:cNvSpPr/>
            <p:nvPr/>
          </p:nvSpPr>
          <p:spPr>
            <a:xfrm>
              <a:off x="-7" y="5537200"/>
              <a:ext cx="9144008" cy="1574769"/>
            </a:xfrm>
            <a:custGeom>
              <a:avLst/>
              <a:gdLst/>
              <a:ahLst/>
              <a:cxnLst/>
              <a:rect l="0" t="0" r="0" b="0"/>
              <a:pathLst>
                <a:path w="9144009" h="1257301" extrusionOk="0">
                  <a:moveTo>
                    <a:pt x="5" y="266700"/>
                  </a:moveTo>
                  <a:cubicBezTo>
                    <a:pt x="8115305" y="1257301"/>
                    <a:pt x="7620009" y="0"/>
                    <a:pt x="9144009" y="186267"/>
                  </a:cubicBezTo>
                  <a:cubicBezTo>
                    <a:pt x="9144008" y="441678"/>
                    <a:pt x="9143998" y="818763"/>
                    <a:pt x="9143997" y="1074174"/>
                  </a:cubicBezTo>
                  <a:lnTo>
                    <a:pt x="0" y="1086874"/>
                  </a:lnTo>
                  <a:cubicBezTo>
                    <a:pt x="0" y="854041"/>
                    <a:pt x="5" y="499533"/>
                    <a:pt x="5" y="266700"/>
                  </a:cubicBezTo>
                  <a:close/>
                </a:path>
              </a:pathLst>
            </a:custGeom>
            <a:gradFill>
              <a:gsLst>
                <a:gs pos="0">
                  <a:srgbClr val="549FFF"/>
                </a:gs>
                <a:gs pos="100000">
                  <a:srgbClr val="003171">
                    <a:alpha val="51764"/>
                  </a:srgbClr>
                </a:gs>
              </a:gsLst>
              <a:path path="circle">
                <a:fillToRect l="50000" t="50000" r="50000" b="50000"/>
              </a:path>
              <a:tileRect/>
            </a:gradFill>
            <a:ln>
              <a:noFill/>
            </a:ln>
          </p:spPr>
          <p:txBody>
            <a:bodyPr lIns="91425" tIns="45700" rIns="91425" bIns="45700" anchor="ctr" anchorCtr="0">
              <a:spAutoFit/>
            </a:bodyPr>
            <a:lstStyle/>
            <a:p>
              <a:endParaRPr/>
            </a:p>
          </p:txBody>
        </p:sp>
        <p:sp>
          <p:nvSpPr>
            <p:cNvPr id="187" name="Shape 187"/>
            <p:cNvSpPr/>
            <p:nvPr/>
          </p:nvSpPr>
          <p:spPr>
            <a:xfrm rot="5400000" flipH="1">
              <a:off x="3018543" y="1908578"/>
              <a:ext cx="3100650" cy="9150266"/>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78823"/>
                  </a:srgbClr>
                </a:gs>
                <a:gs pos="41000">
                  <a:srgbClr val="003171">
                    <a:alpha val="78823"/>
                  </a:srgbClr>
                </a:gs>
                <a:gs pos="100000">
                  <a:srgbClr val="003171">
                    <a:alpha val="78823"/>
                  </a:srgbClr>
                </a:gs>
              </a:gsLst>
              <a:path path="circle">
                <a:fillToRect t="100000" r="100000"/>
              </a:path>
              <a:tileRect l="-100000" b="-100000"/>
            </a:gradFill>
            <a:ln>
              <a:noFill/>
            </a:ln>
          </p:spPr>
          <p:txBody>
            <a:bodyPr lIns="91425" tIns="45700" rIns="91425" bIns="45700" anchor="ctr" anchorCtr="0">
              <a:spAutoFit/>
            </a:bodyPr>
            <a:lstStyle/>
            <a:p>
              <a:endParaRPr/>
            </a:p>
          </p:txBody>
        </p:sp>
        <p:sp>
          <p:nvSpPr>
            <p:cNvPr id="188" name="Shape 188"/>
            <p:cNvSpPr/>
            <p:nvPr/>
          </p:nvSpPr>
          <p:spPr>
            <a:xfrm>
              <a:off x="-7" y="5740400"/>
              <a:ext cx="9144010" cy="1574769"/>
            </a:xfrm>
            <a:custGeom>
              <a:avLst/>
              <a:gdLst/>
              <a:ahLst/>
              <a:cxnLst/>
              <a:rect l="0" t="0" r="0" b="0"/>
              <a:pathLst>
                <a:path w="9144011" h="1257301" extrusionOk="0">
                  <a:moveTo>
                    <a:pt x="7" y="266700"/>
                  </a:moveTo>
                  <a:cubicBezTo>
                    <a:pt x="8115307" y="1257301"/>
                    <a:pt x="7620011" y="0"/>
                    <a:pt x="9144011" y="186267"/>
                  </a:cubicBezTo>
                  <a:lnTo>
                    <a:pt x="9144011" y="921775"/>
                  </a:lnTo>
                  <a:lnTo>
                    <a:pt x="0" y="931914"/>
                  </a:lnTo>
                  <a:cubicBezTo>
                    <a:pt x="0" y="699081"/>
                    <a:pt x="7" y="499533"/>
                    <a:pt x="7" y="266700"/>
                  </a:cubicBezTo>
                  <a:close/>
                </a:path>
              </a:pathLst>
            </a:custGeom>
            <a:gradFill>
              <a:gsLst>
                <a:gs pos="0">
                  <a:srgbClr val="549FFF">
                    <a:alpha val="81960"/>
                  </a:srgbClr>
                </a:gs>
                <a:gs pos="100000">
                  <a:srgbClr val="003171">
                    <a:alpha val="81960"/>
                  </a:srgbClr>
                </a:gs>
              </a:gsLst>
              <a:path path="circle">
                <a:fillToRect l="50000" t="50000" r="50000" b="50000"/>
              </a:path>
              <a:tileRect/>
            </a:gradFill>
            <a:ln>
              <a:noFill/>
            </a:ln>
          </p:spPr>
          <p:txBody>
            <a:bodyPr lIns="91425" tIns="45700" rIns="91425" bIns="45700" anchor="ctr" anchorCtr="0">
              <a:spAutoFit/>
            </a:bodyPr>
            <a:lstStyle/>
            <a:p>
              <a:endParaRPr/>
            </a:p>
          </p:txBody>
        </p:sp>
      </p:grpSp>
      <p:sp>
        <p:nvSpPr>
          <p:cNvPr id="189" name="Shape 189"/>
          <p:cNvSpPr txBox="1">
            <a:spLocks noGrp="1"/>
          </p:cNvSpPr>
          <p:nvPr>
            <p:ph type="body" idx="1"/>
          </p:nvPr>
        </p:nvSpPr>
        <p:spPr>
          <a:xfrm>
            <a:off x="1792288" y="5367337"/>
            <a:ext cx="5486399" cy="804899"/>
          </a:xfrm>
          <a:prstGeom prst="rect">
            <a:avLst/>
          </a:prstGeom>
          <a:noFill/>
          <a:ln>
            <a:noFill/>
          </a:ln>
        </p:spPr>
        <p:txBody>
          <a:bodyPr lIns="91425" tIns="91425" rIns="91425" bIns="91425" anchor="ctr" anchorCtr="0"/>
          <a:lstStyle>
            <a:lvl1pPr marL="0" indent="152400" algn="ctr" rtl="0">
              <a:buSzPct val="100000"/>
              <a:buFont typeface="Trebuchet MS"/>
              <a:buNone/>
              <a:defRPr sz="2400"/>
            </a:lvl1pPr>
            <a:lvl2pPr marL="0" indent="152400" algn="ctr" rtl="0">
              <a:buSzPct val="100000"/>
              <a:buFont typeface="Trebuchet MS"/>
              <a:buNone/>
              <a:defRPr sz="2400"/>
            </a:lvl2pPr>
            <a:lvl3pPr marL="0" indent="152400" algn="ctr" rtl="0">
              <a:buSzPct val="100000"/>
              <a:buFont typeface="Trebuchet MS"/>
              <a:buNone/>
              <a:defRPr sz="2400"/>
            </a:lvl3pPr>
            <a:lvl4pPr marL="0" indent="152400" algn="ctr" rtl="0">
              <a:buSzPct val="100000"/>
              <a:buFont typeface="Trebuchet MS"/>
              <a:buNone/>
              <a:defRPr sz="2400"/>
            </a:lvl4pPr>
            <a:lvl5pPr marL="0" indent="152400" algn="ctr" rtl="0">
              <a:buSzPct val="100000"/>
              <a:buFont typeface="Trebuchet MS"/>
              <a:buNone/>
              <a:defRPr sz="2400"/>
            </a:lvl5pPr>
            <a:lvl6pPr marL="0" indent="152400" algn="ctr" rtl="0">
              <a:buSzPct val="100000"/>
              <a:buFont typeface="Trebuchet MS"/>
              <a:buNone/>
              <a:defRPr sz="2400"/>
            </a:lvl6pPr>
            <a:lvl7pPr marL="0" indent="152400" algn="ctr" rtl="0">
              <a:buSzPct val="100000"/>
              <a:buFont typeface="Trebuchet MS"/>
              <a:buNone/>
              <a:defRPr sz="2400"/>
            </a:lvl7pPr>
            <a:lvl8pPr marL="0" indent="152400" algn="ctr" rtl="0">
              <a:buSzPct val="100000"/>
              <a:buFont typeface="Trebuchet MS"/>
              <a:buNone/>
              <a:defRPr sz="2400"/>
            </a:lvl8pPr>
            <a:lvl9pPr marL="0" indent="152400" algn="ctr" rtl="0">
              <a:buSzPct val="100000"/>
              <a:buFont typeface="Trebuchet MS"/>
              <a:buNone/>
              <a:defRPr sz="24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57"/>
        <p:cNvGrpSpPr/>
        <p:nvPr/>
      </p:nvGrpSpPr>
      <p:grpSpPr>
        <a:xfrm>
          <a:off x="0" y="0"/>
          <a:ext cx="0" cy="0"/>
          <a:chOff x="0" y="0"/>
          <a:chExt cx="0" cy="0"/>
        </a:xfrm>
      </p:grpSpPr>
      <p:sp>
        <p:nvSpPr>
          <p:cNvPr id="58" name="Shape 58"/>
          <p:cNvSpPr/>
          <p:nvPr/>
        </p:nvSpPr>
        <p:spPr>
          <a:xfrm>
            <a:off x="0" y="0"/>
            <a:ext cx="9144000" cy="1249799"/>
          </a:xfrm>
          <a:prstGeom prst="rect">
            <a:avLst/>
          </a:prstGeom>
          <a:solidFill>
            <a:srgbClr val="0C0C0C"/>
          </a:solidFill>
          <a:ln>
            <a:noFill/>
          </a:ln>
        </p:spPr>
        <p:txBody>
          <a:bodyPr lIns="91425" tIns="45700" rIns="91425" bIns="45700" anchor="ctr" anchorCtr="0">
            <a:spAutoFit/>
          </a:bodyPr>
          <a:lstStyle/>
          <a:p>
            <a:endParaRPr/>
          </a:p>
        </p:txBody>
      </p:sp>
      <p:sp>
        <p:nvSpPr>
          <p:cNvPr id="59" name="Shape 59"/>
          <p:cNvSpPr/>
          <p:nvPr/>
        </p:nvSpPr>
        <p:spPr>
          <a:xfrm>
            <a:off x="0" y="301687"/>
            <a:ext cx="9143999" cy="1058821"/>
          </a:xfrm>
          <a:custGeom>
            <a:avLst/>
            <a:gdLst/>
            <a:ahLst/>
            <a:cxnLst/>
            <a:rect l="0" t="0" r="0" b="0"/>
            <a:pathLst>
              <a:path w="9144000" h="1440573" extrusionOk="0">
                <a:moveTo>
                  <a:pt x="8881" y="1"/>
                </a:moveTo>
                <a:lnTo>
                  <a:pt x="9126239" y="44075"/>
                </a:lnTo>
                <a:lnTo>
                  <a:pt x="9144000" y="1303180"/>
                </a:lnTo>
                <a:lnTo>
                  <a:pt x="8922142" y="1440573"/>
                </a:lnTo>
                <a:lnTo>
                  <a:pt x="8672386" y="1291790"/>
                </a:lnTo>
                <a:lnTo>
                  <a:pt x="8449199" y="1414005"/>
                </a:lnTo>
                <a:lnTo>
                  <a:pt x="8210071" y="1302417"/>
                </a:lnTo>
                <a:lnTo>
                  <a:pt x="7976257" y="1408691"/>
                </a:lnTo>
                <a:lnTo>
                  <a:pt x="7737129" y="1286476"/>
                </a:lnTo>
                <a:lnTo>
                  <a:pt x="7503314" y="1414005"/>
                </a:lnTo>
                <a:lnTo>
                  <a:pt x="7269500" y="1291790"/>
                </a:lnTo>
                <a:lnTo>
                  <a:pt x="7030372" y="1414005"/>
                </a:lnTo>
                <a:lnTo>
                  <a:pt x="6796557" y="1281162"/>
                </a:lnTo>
                <a:lnTo>
                  <a:pt x="6568057" y="1414005"/>
                </a:lnTo>
                <a:lnTo>
                  <a:pt x="6334243" y="1281163"/>
                </a:lnTo>
                <a:lnTo>
                  <a:pt x="6100428" y="1419319"/>
                </a:lnTo>
                <a:lnTo>
                  <a:pt x="5866614" y="1281163"/>
                </a:lnTo>
                <a:lnTo>
                  <a:pt x="5632800" y="1424632"/>
                </a:lnTo>
                <a:lnTo>
                  <a:pt x="5388357" y="1286476"/>
                </a:lnTo>
                <a:lnTo>
                  <a:pt x="5154543" y="1424632"/>
                </a:lnTo>
                <a:lnTo>
                  <a:pt x="4920729" y="1297104"/>
                </a:lnTo>
                <a:lnTo>
                  <a:pt x="4686914" y="1429946"/>
                </a:lnTo>
                <a:lnTo>
                  <a:pt x="4447786" y="1291790"/>
                </a:lnTo>
                <a:lnTo>
                  <a:pt x="4219286" y="1435260"/>
                </a:lnTo>
                <a:lnTo>
                  <a:pt x="3980157" y="1281163"/>
                </a:lnTo>
                <a:lnTo>
                  <a:pt x="3746343" y="1429946"/>
                </a:lnTo>
                <a:lnTo>
                  <a:pt x="3512529" y="1291790"/>
                </a:lnTo>
                <a:lnTo>
                  <a:pt x="3284028" y="1429946"/>
                </a:lnTo>
                <a:lnTo>
                  <a:pt x="3044900" y="1297104"/>
                </a:lnTo>
                <a:lnTo>
                  <a:pt x="2805772" y="1429946"/>
                </a:lnTo>
                <a:lnTo>
                  <a:pt x="2571958" y="1297104"/>
                </a:lnTo>
                <a:lnTo>
                  <a:pt x="2343457" y="1429946"/>
                </a:lnTo>
                <a:lnTo>
                  <a:pt x="2104329" y="1291790"/>
                </a:lnTo>
                <a:lnTo>
                  <a:pt x="1865201" y="1435260"/>
                </a:lnTo>
                <a:lnTo>
                  <a:pt x="1631386" y="1281163"/>
                </a:lnTo>
                <a:lnTo>
                  <a:pt x="1402886" y="1435260"/>
                </a:lnTo>
                <a:lnTo>
                  <a:pt x="1163758" y="1291790"/>
                </a:lnTo>
                <a:lnTo>
                  <a:pt x="935257" y="1435260"/>
                </a:lnTo>
                <a:lnTo>
                  <a:pt x="696129" y="1291790"/>
                </a:lnTo>
                <a:lnTo>
                  <a:pt x="457001" y="1429946"/>
                </a:lnTo>
                <a:lnTo>
                  <a:pt x="217872" y="1291790"/>
                </a:lnTo>
                <a:lnTo>
                  <a:pt x="0" y="1435260"/>
                </a:lnTo>
                <a:cubicBezTo>
                  <a:pt x="2960" y="956840"/>
                  <a:pt x="5921" y="478421"/>
                  <a:pt x="8881" y="1"/>
                </a:cubicBezTo>
                <a:close/>
              </a:path>
            </a:pathLst>
          </a:custGeom>
          <a:solidFill>
            <a:schemeClr val="dk2"/>
          </a:solidFill>
          <a:ln>
            <a:noFill/>
          </a:ln>
        </p:spPr>
        <p:txBody>
          <a:bodyPr lIns="91425" tIns="45700" rIns="91425" bIns="45700" anchor="ctr" anchorCtr="0">
            <a:spAutoFit/>
          </a:bodyPr>
          <a:lstStyle/>
          <a:p>
            <a:endParaRPr/>
          </a:p>
        </p:txBody>
      </p:sp>
      <p:cxnSp>
        <p:nvCxnSpPr>
          <p:cNvPr id="60" name="Shape 60"/>
          <p:cNvCxnSpPr/>
          <p:nvPr/>
        </p:nvCxnSpPr>
        <p:spPr>
          <a:xfrm rot="10800000" flipH="1">
            <a:off x="2258963" y="1045040"/>
            <a:ext cx="4602300" cy="9300"/>
          </a:xfrm>
          <a:prstGeom prst="straightConnector1">
            <a:avLst/>
          </a:prstGeom>
          <a:noFill/>
          <a:ln w="25400" cap="rnd">
            <a:solidFill>
              <a:schemeClr val="accent2"/>
            </a:solidFill>
            <a:prstDash val="dot"/>
            <a:round/>
            <a:headEnd type="none" w="med" len="med"/>
            <a:tailEnd type="none" w="med" len="med"/>
          </a:ln>
        </p:spPr>
      </p:cxnSp>
      <p:sp>
        <p:nvSpPr>
          <p:cNvPr id="61" name="Shape 61"/>
          <p:cNvSpPr txBox="1">
            <a:spLocks noGrp="1"/>
          </p:cNvSpPr>
          <p:nvPr>
            <p:ph type="body" idx="1"/>
          </p:nvPr>
        </p:nvSpPr>
        <p:spPr>
          <a:xfrm>
            <a:off x="457200" y="1600200"/>
            <a:ext cx="8229600" cy="4840199"/>
          </a:xfrm>
          <a:prstGeom prst="rect">
            <a:avLst/>
          </a:prstGeom>
          <a:noFill/>
          <a:ln>
            <a:noFill/>
          </a:ln>
        </p:spPr>
        <p:txBody>
          <a:bodyPr lIns="91425" tIns="91425" rIns="91425" bIns="91425" anchor="t" anchorCtr="0"/>
          <a:lstStyle>
            <a:lvl1pPr rtl="0">
              <a:buNone/>
              <a:defRPr>
                <a:latin typeface="Times New Roman"/>
                <a:ea typeface="Times New Roman"/>
                <a:cs typeface="Times New Roman"/>
                <a:sym typeface="Times New Roman"/>
              </a:defRPr>
            </a:lvl1pPr>
            <a:lvl2pPr rtl="0">
              <a:buNone/>
              <a:defRPr>
                <a:latin typeface="Times New Roman"/>
                <a:ea typeface="Times New Roman"/>
                <a:cs typeface="Times New Roman"/>
                <a:sym typeface="Times New Roman"/>
              </a:defRPr>
            </a:lvl2pPr>
            <a:lvl3pPr rtl="0">
              <a:buNone/>
              <a:defRPr>
                <a:latin typeface="Times New Roman"/>
                <a:ea typeface="Times New Roman"/>
                <a:cs typeface="Times New Roman"/>
                <a:sym typeface="Times New Roman"/>
              </a:defRPr>
            </a:lvl3pPr>
            <a:lvl4pPr rtl="0">
              <a:buNone/>
              <a:defRPr>
                <a:latin typeface="Times New Roman"/>
                <a:ea typeface="Times New Roman"/>
                <a:cs typeface="Times New Roman"/>
                <a:sym typeface="Times New Roman"/>
              </a:defRPr>
            </a:lvl4pPr>
            <a:lvl5pPr rtl="0">
              <a:buNone/>
              <a:defRPr>
                <a:latin typeface="Times New Roman"/>
                <a:ea typeface="Times New Roman"/>
                <a:cs typeface="Times New Roman"/>
                <a:sym typeface="Times New Roman"/>
              </a:defRPr>
            </a:lvl5pPr>
            <a:lvl6pPr rtl="0">
              <a:buNone/>
              <a:defRPr/>
            </a:lvl6pPr>
            <a:lvl7pPr rtl="0">
              <a:buNone/>
              <a:defRPr/>
            </a:lvl7pPr>
            <a:lvl8pPr rtl="0">
              <a:buNone/>
              <a:defRPr/>
            </a:lvl8pPr>
            <a:lvl9pPr rtl="0">
              <a:buNone/>
              <a:defRPr/>
            </a:lvl9pPr>
          </a:lstStyle>
          <a:p>
            <a:endParaRPr/>
          </a:p>
        </p:txBody>
      </p:sp>
      <p:sp>
        <p:nvSpPr>
          <p:cNvPr id="62" name="Shape 62"/>
          <p:cNvSpPr txBox="1">
            <a:spLocks noGrp="1"/>
          </p:cNvSpPr>
          <p:nvPr>
            <p:ph type="title"/>
          </p:nvPr>
        </p:nvSpPr>
        <p:spPr>
          <a:xfrm>
            <a:off x="457200" y="17761"/>
            <a:ext cx="8229600" cy="1143000"/>
          </a:xfrm>
          <a:prstGeom prst="rect">
            <a:avLst/>
          </a:prstGeom>
          <a:noFill/>
          <a:ln>
            <a:noFill/>
          </a:ln>
        </p:spPr>
        <p:txBody>
          <a:bodyPr lIns="91425" tIns="91425" rIns="91425" bIns="91425" anchor="ctr" anchorCtr="0"/>
          <a:lstStyle>
            <a:lvl1pPr algn="ctr" rtl="0">
              <a:spcBef>
                <a:spcPts val="0"/>
              </a:spcBef>
              <a:buClr>
                <a:srgbClr val="FFFFFF"/>
              </a:buClr>
              <a:buSzPct val="100000"/>
              <a:buNone/>
              <a:defRPr sz="4400">
                <a:solidFill>
                  <a:srgbClr val="FFFFFF"/>
                </a:solidFill>
              </a:defRPr>
            </a:lvl1pPr>
            <a:lvl2pPr algn="ctr" rtl="0">
              <a:spcBef>
                <a:spcPts val="0"/>
              </a:spcBef>
              <a:buClr>
                <a:srgbClr val="FFFFFF"/>
              </a:buClr>
              <a:buSzPct val="100000"/>
              <a:buNone/>
              <a:defRPr sz="4400">
                <a:solidFill>
                  <a:srgbClr val="FFFFFF"/>
                </a:solidFill>
              </a:defRPr>
            </a:lvl2pPr>
            <a:lvl3pPr algn="ctr" rtl="0">
              <a:spcBef>
                <a:spcPts val="0"/>
              </a:spcBef>
              <a:buClr>
                <a:srgbClr val="FFFFFF"/>
              </a:buClr>
              <a:buSzPct val="100000"/>
              <a:buNone/>
              <a:defRPr sz="4400">
                <a:solidFill>
                  <a:srgbClr val="FFFFFF"/>
                </a:solidFill>
              </a:defRPr>
            </a:lvl3pPr>
            <a:lvl4pPr algn="ctr" rtl="0">
              <a:spcBef>
                <a:spcPts val="0"/>
              </a:spcBef>
              <a:buClr>
                <a:srgbClr val="FFFFFF"/>
              </a:buClr>
              <a:buSzPct val="100000"/>
              <a:buNone/>
              <a:defRPr sz="4400">
                <a:solidFill>
                  <a:srgbClr val="FFFFFF"/>
                </a:solidFill>
              </a:defRPr>
            </a:lvl4pPr>
            <a:lvl5pPr algn="ctr" rtl="0">
              <a:spcBef>
                <a:spcPts val="0"/>
              </a:spcBef>
              <a:buClr>
                <a:srgbClr val="FFFFFF"/>
              </a:buClr>
              <a:buSzPct val="100000"/>
              <a:buNone/>
              <a:defRPr sz="4400">
                <a:solidFill>
                  <a:srgbClr val="FFFFFF"/>
                </a:solidFill>
              </a:defRPr>
            </a:lvl5pPr>
            <a:lvl6pPr algn="ctr" rtl="0">
              <a:spcBef>
                <a:spcPts val="0"/>
              </a:spcBef>
              <a:buClr>
                <a:srgbClr val="FFFFFF"/>
              </a:buClr>
              <a:buSzPct val="100000"/>
              <a:buNone/>
              <a:defRPr sz="4400">
                <a:solidFill>
                  <a:srgbClr val="FFFFFF"/>
                </a:solidFill>
              </a:defRPr>
            </a:lvl6pPr>
            <a:lvl7pPr algn="ctr" rtl="0">
              <a:spcBef>
                <a:spcPts val="0"/>
              </a:spcBef>
              <a:buClr>
                <a:srgbClr val="FFFFFF"/>
              </a:buClr>
              <a:buSzPct val="100000"/>
              <a:buNone/>
              <a:defRPr sz="4400">
                <a:solidFill>
                  <a:srgbClr val="FFFFFF"/>
                </a:solidFill>
              </a:defRPr>
            </a:lvl7pPr>
            <a:lvl8pPr algn="ctr" rtl="0">
              <a:spcBef>
                <a:spcPts val="0"/>
              </a:spcBef>
              <a:buClr>
                <a:srgbClr val="FFFFFF"/>
              </a:buClr>
              <a:buSzPct val="100000"/>
              <a:buNone/>
              <a:defRPr sz="4400">
                <a:solidFill>
                  <a:srgbClr val="FFFFFF"/>
                </a:solidFill>
              </a:defRPr>
            </a:lvl8pPr>
            <a:lvl9pPr algn="ctr" rtl="0">
              <a:spcBef>
                <a:spcPts val="0"/>
              </a:spcBef>
              <a:buClr>
                <a:srgbClr val="FFFFFF"/>
              </a:buClr>
              <a:buSzPct val="100000"/>
              <a:buNone/>
              <a:defRPr sz="4400">
                <a:solidFill>
                  <a:srgbClr val="FFFFFF"/>
                </a:solidFil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90"/>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obj" type="obj">
  <p:cSld name="obj">
    <p:spTree>
      <p:nvGrpSpPr>
        <p:cNvPr id="1" name="Shape 191"/>
        <p:cNvGrpSpPr/>
        <p:nvPr/>
      </p:nvGrpSpPr>
      <p:grpSpPr>
        <a:xfrm>
          <a:off x="0" y="0"/>
          <a:ext cx="0" cy="0"/>
          <a:chOff x="0" y="0"/>
          <a:chExt cx="0" cy="0"/>
        </a:xfrm>
      </p:grpSpPr>
      <p:sp>
        <p:nvSpPr>
          <p:cNvPr id="192" name="Shape 192"/>
          <p:cNvSpPr txBox="1">
            <a:spLocks noGrp="1"/>
          </p:cNvSpPr>
          <p:nvPr>
            <p:ph type="title"/>
          </p:nvPr>
        </p:nvSpPr>
        <p:spPr>
          <a:xfrm>
            <a:off x="304800" y="457200"/>
            <a:ext cx="8686800" cy="838199"/>
          </a:xfrm>
          <a:prstGeom prst="rect">
            <a:avLst/>
          </a:prstGeom>
          <a:noFill/>
          <a:ln>
            <a:noFill/>
          </a:ln>
        </p:spPr>
        <p:txBody>
          <a:bodyPr lIns="91425" tIns="91425" rIns="91425" bIns="91425" anchor="ctr" anchorCtr="0"/>
          <a:lstStyle>
            <a:lvl1pPr rtl="0">
              <a:defRPr/>
            </a:lvl1pPr>
            <a:lvl2pPr rtl="0">
              <a:defRPr sz="1400" cap="none">
                <a:solidFill>
                  <a:srgbClr val="000000"/>
                </a:solidFill>
              </a:defRPr>
            </a:lvl2pPr>
            <a:lvl3pPr rtl="0">
              <a:defRPr sz="1400" cap="none">
                <a:solidFill>
                  <a:srgbClr val="000000"/>
                </a:solidFill>
              </a:defRPr>
            </a:lvl3pPr>
            <a:lvl4pPr rtl="0">
              <a:defRPr sz="1400" cap="none">
                <a:solidFill>
                  <a:srgbClr val="000000"/>
                </a:solidFill>
              </a:defRPr>
            </a:lvl4pPr>
            <a:lvl5pPr rtl="0">
              <a:defRPr sz="1400" cap="none">
                <a:solidFill>
                  <a:srgbClr val="000000"/>
                </a:solidFill>
              </a:defRPr>
            </a:lvl5pPr>
            <a:lvl6pPr rtl="0">
              <a:defRPr sz="1400" cap="none">
                <a:solidFill>
                  <a:srgbClr val="000000"/>
                </a:solidFill>
              </a:defRPr>
            </a:lvl6pPr>
            <a:lvl7pPr rtl="0">
              <a:defRPr sz="1400" cap="none">
                <a:solidFill>
                  <a:srgbClr val="000000"/>
                </a:solidFill>
              </a:defRPr>
            </a:lvl7pPr>
            <a:lvl8pPr rtl="0">
              <a:defRPr sz="1400" cap="none">
                <a:solidFill>
                  <a:srgbClr val="000000"/>
                </a:solidFill>
              </a:defRPr>
            </a:lvl8pPr>
            <a:lvl9pPr>
              <a:defRPr sz="1400" cap="none">
                <a:solidFill>
                  <a:srgbClr val="000000"/>
                </a:solidFill>
              </a:defRPr>
            </a:lvl9pPr>
          </a:lstStyle>
          <a:p>
            <a:endParaRPr/>
          </a:p>
        </p:txBody>
      </p:sp>
      <p:sp>
        <p:nvSpPr>
          <p:cNvPr id="193" name="Shape 193"/>
          <p:cNvSpPr txBox="1">
            <a:spLocks noGrp="1"/>
          </p:cNvSpPr>
          <p:nvPr>
            <p:ph type="body" idx="1"/>
          </p:nvPr>
        </p:nvSpPr>
        <p:spPr>
          <a:xfrm>
            <a:off x="304800" y="1554162"/>
            <a:ext cx="8686800" cy="4526100"/>
          </a:xfrm>
          <a:prstGeom prst="rect">
            <a:avLst/>
          </a:prstGeom>
          <a:noFill/>
          <a:ln>
            <a:noFill/>
          </a:ln>
        </p:spPr>
        <p:txBody>
          <a:bodyPr lIns="91425" tIns="91425" rIns="91425" bIns="91425" anchor="t" anchorCtr="0"/>
          <a:lstStyle>
            <a:lvl1pPr rtl="0">
              <a:defRPr/>
            </a:lvl1pPr>
            <a:lvl2pPr marL="742950" indent="-209550" rtl="0">
              <a:spcBef>
                <a:spcPts val="560"/>
              </a:spcBef>
              <a:defRPr sz="2800"/>
            </a:lvl2pPr>
            <a:lvl3pPr marL="1143000" indent="-165100" rtl="0">
              <a:spcBef>
                <a:spcPts val="480"/>
              </a:spcBef>
              <a:defRPr sz="2400"/>
            </a:lvl3pPr>
            <a:lvl4pPr marL="1600200" indent="-174625" rtl="0">
              <a:spcBef>
                <a:spcPts val="400"/>
              </a:spcBef>
              <a:defRPr sz="2000"/>
            </a:lvl4pPr>
            <a:lvl5pPr marL="2057400" indent="-187325" rtl="0">
              <a:spcBef>
                <a:spcPts val="360"/>
              </a:spcBef>
              <a:defRPr sz="1800"/>
            </a:lvl5pPr>
            <a:lvl6pPr marL="2514600" indent="-187325" rtl="0">
              <a:spcBef>
                <a:spcPts val="360"/>
              </a:spcBef>
              <a:defRPr sz="1800"/>
            </a:lvl6pPr>
            <a:lvl7pPr marL="2971800" indent="-190500" rtl="0">
              <a:spcBef>
                <a:spcPts val="320"/>
              </a:spcBef>
              <a:defRPr sz="1600"/>
            </a:lvl7pPr>
            <a:lvl8pPr marL="3429000" indent="-190500" rtl="0">
              <a:spcBef>
                <a:spcPts val="320"/>
              </a:spcBef>
              <a:defRPr sz="1600"/>
            </a:lvl8pPr>
            <a:lvl9pPr marL="3886200" indent="-196850">
              <a:spcBef>
                <a:spcPts val="280"/>
              </a:spcBef>
              <a:defRPr sz="1400"/>
            </a:lvl9pPr>
          </a:lstStyle>
          <a:p>
            <a:endParaRPr/>
          </a:p>
        </p:txBody>
      </p:sp>
      <p:sp>
        <p:nvSpPr>
          <p:cNvPr id="194" name="Shape 194"/>
          <p:cNvSpPr txBox="1">
            <a:spLocks noGrp="1"/>
          </p:cNvSpPr>
          <p:nvPr>
            <p:ph type="dt" idx="10"/>
          </p:nvPr>
        </p:nvSpPr>
        <p:spPr>
          <a:xfrm>
            <a:off x="6477000" y="76200"/>
            <a:ext cx="2514599" cy="288899"/>
          </a:xfrm>
          <a:prstGeom prst="rect">
            <a:avLst/>
          </a:prstGeom>
          <a:noFill/>
          <a:ln>
            <a:noFill/>
          </a:ln>
        </p:spPr>
        <p:txBody>
          <a:bodyPr lIns="91425" tIns="91425" rIns="91425" bIns="91425" anchor="t" anchorCtr="0"/>
          <a:lstStyle>
            <a:lvl1pPr rtl="0">
              <a:defRPr/>
            </a:lvl1pPr>
            <a:lvl2pPr marL="457200" indent="0" rtl="0">
              <a:defRPr sz="1800">
                <a:solidFill>
                  <a:schemeClr val="dk1"/>
                </a:solidFill>
              </a:defRPr>
            </a:lvl2pPr>
            <a:lvl3pPr marL="914400" indent="0" rtl="0">
              <a:defRPr sz="1800">
                <a:solidFill>
                  <a:schemeClr val="dk1"/>
                </a:solidFill>
              </a:defRPr>
            </a:lvl3pPr>
            <a:lvl4pPr marL="1371600" indent="0" rtl="0">
              <a:defRPr sz="1800">
                <a:solidFill>
                  <a:schemeClr val="dk1"/>
                </a:solidFill>
              </a:defRPr>
            </a:lvl4pPr>
            <a:lvl5pPr marL="1828800" indent="0" rtl="0">
              <a:defRPr sz="1800">
                <a:solidFill>
                  <a:schemeClr val="dk1"/>
                </a:solidFill>
              </a:defRPr>
            </a:lvl5pPr>
            <a:lvl6pPr marL="2286000" indent="0" rtl="0">
              <a:defRPr sz="1800">
                <a:solidFill>
                  <a:schemeClr val="dk1"/>
                </a:solidFill>
              </a:defRPr>
            </a:lvl6pPr>
            <a:lvl7pPr marL="2743200" indent="0" rtl="0">
              <a:defRPr sz="1800">
                <a:solidFill>
                  <a:schemeClr val="dk1"/>
                </a:solidFill>
              </a:defRPr>
            </a:lvl7pPr>
            <a:lvl8pPr marL="3200400" indent="0" rtl="0">
              <a:defRPr sz="1800">
                <a:solidFill>
                  <a:schemeClr val="dk1"/>
                </a:solidFill>
              </a:defRPr>
            </a:lvl8pPr>
            <a:lvl9pPr marL="3657600" indent="0">
              <a:defRPr sz="1800">
                <a:solidFill>
                  <a:schemeClr val="dk1"/>
                </a:solidFill>
              </a:defRPr>
            </a:lvl9pPr>
          </a:lstStyle>
          <a:p>
            <a:endParaRPr/>
          </a:p>
        </p:txBody>
      </p:sp>
      <p:sp>
        <p:nvSpPr>
          <p:cNvPr id="195" name="Shape 195"/>
          <p:cNvSpPr txBox="1">
            <a:spLocks noGrp="1"/>
          </p:cNvSpPr>
          <p:nvPr>
            <p:ph type="ftr" idx="11"/>
          </p:nvPr>
        </p:nvSpPr>
        <p:spPr>
          <a:xfrm>
            <a:off x="3581400" y="76200"/>
            <a:ext cx="2895600" cy="288899"/>
          </a:xfrm>
          <a:prstGeom prst="rect">
            <a:avLst/>
          </a:prstGeom>
          <a:noFill/>
          <a:ln>
            <a:noFill/>
          </a:ln>
        </p:spPr>
        <p:txBody>
          <a:bodyPr lIns="91425" tIns="91425" rIns="91425" bIns="91425" anchor="t" anchorCtr="0"/>
          <a:lstStyle>
            <a:lvl1pPr rtl="0">
              <a:defRPr/>
            </a:lvl1pPr>
            <a:lvl2pPr marL="457200" indent="0" algn="l" rtl="0">
              <a:defRPr sz="1800">
                <a:solidFill>
                  <a:schemeClr val="dk1"/>
                </a:solidFill>
              </a:defRPr>
            </a:lvl2pPr>
            <a:lvl3pPr marL="914400" indent="0" algn="l" rtl="0">
              <a:defRPr sz="1800">
                <a:solidFill>
                  <a:schemeClr val="dk1"/>
                </a:solidFill>
              </a:defRPr>
            </a:lvl3pPr>
            <a:lvl4pPr marL="1371600" indent="0" algn="l" rtl="0">
              <a:defRPr sz="1800">
                <a:solidFill>
                  <a:schemeClr val="dk1"/>
                </a:solidFill>
              </a:defRPr>
            </a:lvl4pPr>
            <a:lvl5pPr marL="1828800" indent="0" algn="l" rtl="0">
              <a:defRPr sz="1800">
                <a:solidFill>
                  <a:schemeClr val="dk1"/>
                </a:solidFill>
              </a:defRPr>
            </a:lvl5pPr>
            <a:lvl6pPr marL="2286000" indent="0" algn="l" rtl="0">
              <a:defRPr sz="1800">
                <a:solidFill>
                  <a:schemeClr val="dk1"/>
                </a:solidFill>
              </a:defRPr>
            </a:lvl6pPr>
            <a:lvl7pPr marL="2743200" indent="0" algn="l" rtl="0">
              <a:defRPr sz="1800">
                <a:solidFill>
                  <a:schemeClr val="dk1"/>
                </a:solidFill>
              </a:defRPr>
            </a:lvl7pPr>
            <a:lvl8pPr marL="3200400" indent="0" algn="l" rtl="0">
              <a:defRPr sz="1800">
                <a:solidFill>
                  <a:schemeClr val="dk1"/>
                </a:solidFill>
              </a:defRPr>
            </a:lvl8pPr>
            <a:lvl9pPr marL="3657600" indent="0" algn="l">
              <a:defRPr sz="1800">
                <a:solidFill>
                  <a:schemeClr val="dk1"/>
                </a:solidFill>
              </a:defRPr>
            </a:lvl9pPr>
          </a:lstStyle>
          <a:p>
            <a:endParaRPr/>
          </a:p>
        </p:txBody>
      </p:sp>
      <p:sp>
        <p:nvSpPr>
          <p:cNvPr id="196" name="Shape 196"/>
          <p:cNvSpPr txBox="1">
            <a:spLocks noGrp="1"/>
          </p:cNvSpPr>
          <p:nvPr>
            <p:ph type="sldNum" idx="12"/>
          </p:nvPr>
        </p:nvSpPr>
        <p:spPr>
          <a:xfrm>
            <a:off x="8229600" y="6473951"/>
            <a:ext cx="758999" cy="246899"/>
          </a:xfrm>
          <a:prstGeom prst="rect">
            <a:avLst/>
          </a:prstGeom>
          <a:noFill/>
          <a:ln>
            <a:noFill/>
          </a:ln>
        </p:spPr>
        <p:txBody>
          <a:bodyPr lIns="91425" tIns="91425" rIns="91425" bIns="91425" anchor="t" anchorCtr="0"/>
          <a:lstStyle>
            <a:lvl1pPr rtl="0">
              <a:defRPr/>
            </a:lvl1pPr>
            <a:lvl2pPr marL="457200" indent="0" algn="l" rtl="0">
              <a:defRPr sz="1800">
                <a:solidFill>
                  <a:schemeClr val="dk1"/>
                </a:solidFill>
              </a:defRPr>
            </a:lvl2pPr>
            <a:lvl3pPr marL="914400" indent="0" algn="l" rtl="0">
              <a:defRPr sz="1800">
                <a:solidFill>
                  <a:schemeClr val="dk1"/>
                </a:solidFill>
              </a:defRPr>
            </a:lvl3pPr>
            <a:lvl4pPr marL="1371600" indent="0" algn="l" rtl="0">
              <a:defRPr sz="1800">
                <a:solidFill>
                  <a:schemeClr val="dk1"/>
                </a:solidFill>
              </a:defRPr>
            </a:lvl4pPr>
            <a:lvl5pPr marL="1828800" indent="0" algn="l" rtl="0">
              <a:defRPr sz="1800">
                <a:solidFill>
                  <a:schemeClr val="dk1"/>
                </a:solidFill>
              </a:defRPr>
            </a:lvl5pPr>
            <a:lvl6pPr marL="2286000" indent="0" algn="l" rtl="0">
              <a:defRPr sz="1800">
                <a:solidFill>
                  <a:schemeClr val="dk1"/>
                </a:solidFill>
              </a:defRPr>
            </a:lvl6pPr>
            <a:lvl7pPr marL="2743200" indent="0" algn="l" rtl="0">
              <a:defRPr sz="1800">
                <a:solidFill>
                  <a:schemeClr val="dk1"/>
                </a:solidFill>
              </a:defRPr>
            </a:lvl7pPr>
            <a:lvl8pPr marL="3200400" indent="0" algn="l" rtl="0">
              <a:defRPr sz="1800">
                <a:solidFill>
                  <a:schemeClr val="dk1"/>
                </a:solidFill>
              </a:defRPr>
            </a:lvl8pPr>
            <a:lvl9pPr marL="3657600" indent="0" algn="l">
              <a:defRPr sz="1800">
                <a:solidFill>
                  <a:schemeClr val="dk1"/>
                </a:solidFil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206"/>
        <p:cNvGrpSpPr/>
        <p:nvPr/>
      </p:nvGrpSpPr>
      <p:grpSpPr>
        <a:xfrm>
          <a:off x="0" y="0"/>
          <a:ext cx="0" cy="0"/>
          <a:chOff x="0" y="0"/>
          <a:chExt cx="0" cy="0"/>
        </a:xfrm>
      </p:grpSpPr>
      <p:cxnSp>
        <p:nvCxnSpPr>
          <p:cNvPr id="207" name="Shape 207"/>
          <p:cNvCxnSpPr/>
          <p:nvPr/>
        </p:nvCxnSpPr>
        <p:spPr>
          <a:xfrm>
            <a:off x="514350" y="5349901"/>
            <a:ext cx="8629649" cy="2381"/>
          </a:xfrm>
          <a:prstGeom prst="straightConnector1">
            <a:avLst/>
          </a:prstGeom>
          <a:noFill/>
          <a:ln w="9525" cap="flat">
            <a:solidFill>
              <a:schemeClr val="accent1">
                <a:alpha val="0"/>
              </a:schemeClr>
            </a:solidFill>
            <a:prstDash val="solid"/>
            <a:round/>
            <a:headEnd type="none" w="med" len="med"/>
            <a:tailEnd type="none" w="med" len="med"/>
          </a:ln>
        </p:spPr>
      </p:cxnSp>
      <p:sp>
        <p:nvSpPr>
          <p:cNvPr id="208" name="Shape 208"/>
          <p:cNvSpPr txBox="1">
            <a:spLocks noGrp="1"/>
          </p:cNvSpPr>
          <p:nvPr>
            <p:ph type="ctrTitle"/>
          </p:nvPr>
        </p:nvSpPr>
        <p:spPr>
          <a:xfrm>
            <a:off x="381000" y="4853410"/>
            <a:ext cx="8458200" cy="1222375"/>
          </a:xfrm>
          <a:prstGeom prst="rect">
            <a:avLst/>
          </a:prstGeom>
          <a:noFill/>
          <a:ln>
            <a:noFill/>
          </a:ln>
        </p:spPr>
        <p:txBody>
          <a:bodyPr lIns="91425" tIns="91425" rIns="91425" bIns="91425" anchor="t" anchorCtr="0"/>
          <a:lstStyle>
            <a:lvl1pPr marL="0" marR="0" indent="0" algn="l" rtl="0">
              <a:spcBef>
                <a:spcPts val="0"/>
              </a:spcBef>
              <a:buClr>
                <a:schemeClr val="dk2"/>
              </a:buClr>
              <a:buFont typeface="Arial"/>
              <a:buNone/>
              <a:defRPr sz="3600" b="0" i="0" u="none" strike="noStrike" cap="small" baseline="0">
                <a:solidFill>
                  <a:schemeClr val="dk2"/>
                </a:solidFill>
                <a:latin typeface="Arial"/>
                <a:ea typeface="Arial"/>
                <a:cs typeface="Arial"/>
                <a:sym typeface="Arial"/>
              </a:defRPr>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
        <p:nvSpPr>
          <p:cNvPr id="209" name="Shape 209"/>
          <p:cNvSpPr txBox="1">
            <a:spLocks noGrp="1"/>
          </p:cNvSpPr>
          <p:nvPr>
            <p:ph type="subTitle" idx="1"/>
          </p:nvPr>
        </p:nvSpPr>
        <p:spPr>
          <a:xfrm>
            <a:off x="381000" y="3886200"/>
            <a:ext cx="8458200" cy="914400"/>
          </a:xfrm>
          <a:prstGeom prst="rect">
            <a:avLst/>
          </a:prstGeom>
          <a:noFill/>
          <a:ln>
            <a:noFill/>
          </a:ln>
        </p:spPr>
        <p:txBody>
          <a:bodyPr lIns="91425" tIns="91425" rIns="91425" bIns="91425" anchor="b" anchorCtr="0"/>
          <a:lstStyle>
            <a:lvl1pPr marL="0" marR="0" indent="0" algn="l" rtl="0">
              <a:spcBef>
                <a:spcPts val="480"/>
              </a:spcBef>
              <a:buClr>
                <a:schemeClr val="accent1"/>
              </a:buClr>
              <a:buFont typeface="Arial"/>
              <a:buNone/>
              <a:defRPr sz="2400" b="0" i="0" u="none" strike="noStrike" cap="none" baseline="0">
                <a:solidFill>
                  <a:srgbClr val="44342A"/>
                </a:solidFill>
                <a:latin typeface="Arial"/>
                <a:ea typeface="Arial"/>
                <a:cs typeface="Arial"/>
                <a:sym typeface="Arial"/>
              </a:defRPr>
            </a:lvl1pPr>
            <a:lvl2pPr marL="457200" marR="0" indent="0" algn="ctr" rtl="0">
              <a:spcBef>
                <a:spcPts val="560"/>
              </a:spcBef>
              <a:buClr>
                <a:schemeClr val="accent1"/>
              </a:buClr>
              <a:buFont typeface="Arial"/>
              <a:buNone/>
              <a:defRPr sz="2800" b="0" i="0" u="none" strike="noStrike" cap="none" baseline="0">
                <a:solidFill>
                  <a:schemeClr val="dk2"/>
                </a:solidFill>
                <a:latin typeface="Arial"/>
                <a:ea typeface="Arial"/>
                <a:cs typeface="Arial"/>
                <a:sym typeface="Arial"/>
              </a:defRPr>
            </a:lvl2pPr>
            <a:lvl3pPr marL="914400" marR="0" indent="0" algn="ctr" rtl="0">
              <a:spcBef>
                <a:spcPts val="480"/>
              </a:spcBef>
              <a:buClr>
                <a:schemeClr val="accent1"/>
              </a:buClr>
              <a:buFont typeface="Arial"/>
              <a:buNone/>
              <a:defRPr sz="2400" b="0" i="0" u="none" strike="noStrike" cap="none" baseline="0">
                <a:solidFill>
                  <a:schemeClr val="dk2"/>
                </a:solidFill>
                <a:latin typeface="Arial"/>
                <a:ea typeface="Arial"/>
                <a:cs typeface="Arial"/>
                <a:sym typeface="Arial"/>
              </a:defRPr>
            </a:lvl3pPr>
            <a:lvl4pPr marL="1371600" marR="0" indent="0" algn="ctr" rtl="0">
              <a:spcBef>
                <a:spcPts val="400"/>
              </a:spcBef>
              <a:buClr>
                <a:schemeClr val="accent1"/>
              </a:buClr>
              <a:buFont typeface="Arial"/>
              <a:buNone/>
              <a:defRPr sz="2000" b="0" i="0" u="none" strike="noStrike" cap="none" baseline="0">
                <a:solidFill>
                  <a:schemeClr val="dk2"/>
                </a:solidFill>
                <a:latin typeface="Arial"/>
                <a:ea typeface="Arial"/>
                <a:cs typeface="Arial"/>
                <a:sym typeface="Arial"/>
              </a:defRPr>
            </a:lvl4pPr>
            <a:lvl5pPr marL="1828800" marR="0" indent="0" algn="ctr" rtl="0">
              <a:spcBef>
                <a:spcPts val="360"/>
              </a:spcBef>
              <a:buClr>
                <a:schemeClr val="accent1"/>
              </a:buClr>
              <a:buFont typeface="Arial"/>
              <a:buNone/>
              <a:defRPr sz="1800" b="0" i="0" u="none" strike="noStrike" cap="none" baseline="0">
                <a:solidFill>
                  <a:schemeClr val="dk2"/>
                </a:solidFill>
                <a:latin typeface="Arial"/>
                <a:ea typeface="Arial"/>
                <a:cs typeface="Arial"/>
                <a:sym typeface="Arial"/>
              </a:defRPr>
            </a:lvl5pPr>
            <a:lvl6pPr marL="2286000" marR="0" indent="0" algn="ctr" rtl="0">
              <a:spcBef>
                <a:spcPts val="360"/>
              </a:spcBef>
              <a:buClr>
                <a:schemeClr val="accent1"/>
              </a:buClr>
              <a:buFont typeface="Arial"/>
              <a:buNone/>
              <a:defRPr sz="1800" b="0" i="0" u="none" strike="noStrike" cap="none" baseline="0">
                <a:solidFill>
                  <a:schemeClr val="dk2"/>
                </a:solidFill>
                <a:latin typeface="Arial"/>
                <a:ea typeface="Arial"/>
                <a:cs typeface="Arial"/>
                <a:sym typeface="Arial"/>
              </a:defRPr>
            </a:lvl6pPr>
            <a:lvl7pPr marL="2743200" marR="0" indent="0" algn="ctr" rtl="0">
              <a:spcBef>
                <a:spcPts val="320"/>
              </a:spcBef>
              <a:buClr>
                <a:schemeClr val="accent1"/>
              </a:buClr>
              <a:buFont typeface="Arial"/>
              <a:buNone/>
              <a:defRPr sz="1600" b="0" i="0" u="none" strike="noStrike" cap="none" baseline="0">
                <a:solidFill>
                  <a:schemeClr val="dk2"/>
                </a:solidFill>
                <a:latin typeface="Arial"/>
                <a:ea typeface="Arial"/>
                <a:cs typeface="Arial"/>
                <a:sym typeface="Arial"/>
              </a:defRPr>
            </a:lvl7pPr>
            <a:lvl8pPr marL="3200400" marR="0" indent="0" algn="ctr" rtl="0">
              <a:spcBef>
                <a:spcPts val="320"/>
              </a:spcBef>
              <a:buClr>
                <a:schemeClr val="accent1"/>
              </a:buClr>
              <a:buFont typeface="Arial"/>
              <a:buNone/>
              <a:defRPr sz="1600" b="0" i="0" u="none" strike="noStrike" cap="none" baseline="0">
                <a:solidFill>
                  <a:schemeClr val="dk2"/>
                </a:solidFill>
                <a:latin typeface="Arial"/>
                <a:ea typeface="Arial"/>
                <a:cs typeface="Arial"/>
                <a:sym typeface="Arial"/>
              </a:defRPr>
            </a:lvl8pPr>
            <a:lvl9pPr marL="3657600" marR="0" indent="0" algn="ctr" rtl="0">
              <a:spcBef>
                <a:spcPts val="280"/>
              </a:spcBef>
              <a:buClr>
                <a:schemeClr val="accent1"/>
              </a:buClr>
              <a:buFont typeface="Arial"/>
              <a:buNone/>
              <a:defRPr sz="1400" b="0" i="0" u="none" strike="noStrike" cap="none" baseline="0">
                <a:solidFill>
                  <a:schemeClr val="dk2"/>
                </a:solidFill>
                <a:latin typeface="Arial"/>
                <a:ea typeface="Arial"/>
                <a:cs typeface="Arial"/>
                <a:sym typeface="Arial"/>
              </a:defRPr>
            </a:lvl9pPr>
          </a:lstStyle>
          <a:p>
            <a:endParaRPr/>
          </a:p>
        </p:txBody>
      </p:sp>
      <p:sp>
        <p:nvSpPr>
          <p:cNvPr id="210" name="Shape 210"/>
          <p:cNvSpPr txBox="1">
            <a:spLocks noGrp="1"/>
          </p:cNvSpPr>
          <p:nvPr>
            <p:ph type="dt" idx="10"/>
          </p:nvPr>
        </p:nvSpPr>
        <p:spPr>
          <a:xfrm>
            <a:off x="6477000" y="76200"/>
            <a:ext cx="2514599" cy="288925"/>
          </a:xfrm>
          <a:prstGeom prst="rect">
            <a:avLst/>
          </a:prstGeom>
          <a:noFill/>
          <a:ln>
            <a:noFill/>
          </a:ln>
        </p:spPr>
        <p:txBody>
          <a:bodyPr lIns="91425" tIns="91425" rIns="91425" bIns="91425" anchor="t" anchorCtr="0"/>
          <a:lstStyle>
            <a:lvl1pPr marL="0" marR="0" indent="0" algn="l"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211" name="Shape 211"/>
          <p:cNvSpPr txBox="1">
            <a:spLocks noGrp="1"/>
          </p:cNvSpPr>
          <p:nvPr>
            <p:ph type="ftr" idx="11"/>
          </p:nvPr>
        </p:nvSpPr>
        <p:spPr>
          <a:xfrm>
            <a:off x="3124200" y="76200"/>
            <a:ext cx="3352799" cy="288925"/>
          </a:xfrm>
          <a:prstGeom prst="rect">
            <a:avLst/>
          </a:prstGeom>
          <a:noFill/>
          <a:ln>
            <a:noFill/>
          </a:ln>
        </p:spPr>
        <p:txBody>
          <a:bodyPr lIns="91425" tIns="91425" rIns="91425" bIns="91425" anchor="t" anchorCtr="0"/>
          <a:lstStyle>
            <a:lvl1pPr marL="0" marR="0" indent="0" algn="r"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212" name="Shape 212"/>
          <p:cNvSpPr txBox="1">
            <a:spLocks noGrp="1"/>
          </p:cNvSpPr>
          <p:nvPr>
            <p:ph type="sldNum" idx="12"/>
          </p:nvPr>
        </p:nvSpPr>
        <p:spPr>
          <a:xfrm>
            <a:off x="8229600" y="6473951"/>
            <a:ext cx="758951" cy="246887"/>
          </a:xfrm>
          <a:prstGeom prst="rect">
            <a:avLst/>
          </a:prstGeom>
          <a:noFill/>
          <a:ln>
            <a:noFill/>
          </a:ln>
        </p:spPr>
        <p:txBody>
          <a:bodyPr lIns="91425" tIns="91425" rIns="91425" bIns="91425" anchor="t" anchorCtr="0"/>
          <a:lstStyle>
            <a:lvl1pPr marL="0" marR="0" indent="0" algn="r"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obj" type="obj">
  <p:cSld name="obj">
    <p:spTree>
      <p:nvGrpSpPr>
        <p:cNvPr id="1" name="Shape 213"/>
        <p:cNvGrpSpPr/>
        <p:nvPr/>
      </p:nvGrpSpPr>
      <p:grpSpPr>
        <a:xfrm>
          <a:off x="0" y="0"/>
          <a:ext cx="0" cy="0"/>
          <a:chOff x="0" y="0"/>
          <a:chExt cx="0" cy="0"/>
        </a:xfrm>
      </p:grpSpPr>
      <p:sp>
        <p:nvSpPr>
          <p:cNvPr id="214" name="Shape 214"/>
          <p:cNvSpPr txBox="1">
            <a:spLocks noGrp="1"/>
          </p:cNvSpPr>
          <p:nvPr>
            <p:ph type="title"/>
          </p:nvPr>
        </p:nvSpPr>
        <p:spPr>
          <a:xfrm>
            <a:off x="304800" y="457200"/>
            <a:ext cx="8686800" cy="838199"/>
          </a:xfrm>
          <a:prstGeom prst="rect">
            <a:avLst/>
          </a:prstGeom>
          <a:noFill/>
          <a:ln>
            <a:noFill/>
          </a:ln>
        </p:spPr>
        <p:txBody>
          <a:bodyPr lIns="91425" tIns="91425" rIns="91425" bIns="91425" anchor="ctr" anchorCtr="0"/>
          <a:lstStyle>
            <a:lvl1pPr algn="l" rtl="0">
              <a:spcBef>
                <a:spcPts val="0"/>
              </a:spcBef>
              <a:buClr>
                <a:schemeClr val="dk2"/>
              </a:buClr>
              <a:buNone/>
              <a:defRPr sz="3600" cap="small" baseline="0">
                <a:solidFill>
                  <a:schemeClr val="dk2"/>
                </a:solidFill>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215" name="Shape 215"/>
          <p:cNvSpPr txBox="1">
            <a:spLocks noGrp="1"/>
          </p:cNvSpPr>
          <p:nvPr>
            <p:ph type="body" idx="1"/>
          </p:nvPr>
        </p:nvSpPr>
        <p:spPr>
          <a:xfrm>
            <a:off x="304800" y="1554162"/>
            <a:ext cx="8686800" cy="4525963"/>
          </a:xfrm>
          <a:prstGeom prst="rect">
            <a:avLst/>
          </a:prstGeom>
          <a:noFill/>
          <a:ln>
            <a:noFill/>
          </a:ln>
        </p:spPr>
        <p:txBody>
          <a:bodyPr lIns="91425" tIns="91425" rIns="91425" bIns="91425" anchor="t" anchorCtr="0"/>
          <a:lstStyle>
            <a:lvl1pPr marL="342900" indent="-257175" algn="l" rtl="0">
              <a:spcBef>
                <a:spcPts val="640"/>
              </a:spcBef>
              <a:buClr>
                <a:schemeClr val="accent1"/>
              </a:buClr>
              <a:buFont typeface="Arial"/>
              <a:buChar char="•"/>
              <a:defRPr sz="3200">
                <a:solidFill>
                  <a:schemeClr val="dk2"/>
                </a:solidFill>
              </a:defRPr>
            </a:lvl1pPr>
            <a:lvl2pPr marL="742950" indent="-209550" algn="l" rtl="0">
              <a:spcBef>
                <a:spcPts val="560"/>
              </a:spcBef>
              <a:buClr>
                <a:schemeClr val="accent1"/>
              </a:buClr>
              <a:buFont typeface="Arial"/>
              <a:buChar char="•"/>
              <a:defRPr sz="2800">
                <a:solidFill>
                  <a:schemeClr val="dk2"/>
                </a:solidFill>
              </a:defRPr>
            </a:lvl2pPr>
            <a:lvl3pPr marL="1143000" indent="-165100" algn="l" rtl="0">
              <a:spcBef>
                <a:spcPts val="480"/>
              </a:spcBef>
              <a:buClr>
                <a:schemeClr val="accent1"/>
              </a:buClr>
              <a:buFont typeface="Arial"/>
              <a:buChar char="•"/>
              <a:defRPr sz="2400">
                <a:solidFill>
                  <a:schemeClr val="dk2"/>
                </a:solidFill>
              </a:defRPr>
            </a:lvl3pPr>
            <a:lvl4pPr marL="1600200" indent="-174625" algn="l" rtl="0">
              <a:spcBef>
                <a:spcPts val="400"/>
              </a:spcBef>
              <a:buClr>
                <a:schemeClr val="accent1"/>
              </a:buClr>
              <a:buFont typeface="Arial"/>
              <a:buChar char="•"/>
              <a:defRPr sz="2000">
                <a:solidFill>
                  <a:schemeClr val="dk2"/>
                </a:solidFill>
              </a:defRPr>
            </a:lvl4pPr>
            <a:lvl5pPr marL="2057400" indent="-187325" algn="l" rtl="0">
              <a:spcBef>
                <a:spcPts val="360"/>
              </a:spcBef>
              <a:buClr>
                <a:schemeClr val="accent1"/>
              </a:buClr>
              <a:buFont typeface="Arial"/>
              <a:buChar char="•"/>
              <a:defRPr sz="1800">
                <a:solidFill>
                  <a:schemeClr val="dk2"/>
                </a:solidFill>
              </a:defRPr>
            </a:lvl5pPr>
            <a:lvl6pPr marL="2514600" indent="-187325" algn="l" rtl="0">
              <a:spcBef>
                <a:spcPts val="360"/>
              </a:spcBef>
              <a:buClr>
                <a:schemeClr val="accent1"/>
              </a:buClr>
              <a:buFont typeface="Arial"/>
              <a:buChar char="•"/>
              <a:defRPr sz="1800">
                <a:solidFill>
                  <a:schemeClr val="dk2"/>
                </a:solidFill>
              </a:defRPr>
            </a:lvl6pPr>
            <a:lvl7pPr marL="2971800" indent="-190500" algn="l" rtl="0">
              <a:spcBef>
                <a:spcPts val="320"/>
              </a:spcBef>
              <a:buClr>
                <a:schemeClr val="accent1"/>
              </a:buClr>
              <a:buFont typeface="Arial"/>
              <a:buChar char="•"/>
              <a:defRPr sz="1600">
                <a:solidFill>
                  <a:schemeClr val="dk2"/>
                </a:solidFill>
              </a:defRPr>
            </a:lvl7pPr>
            <a:lvl8pPr marL="3429000" indent="-190500" algn="l" rtl="0">
              <a:spcBef>
                <a:spcPts val="320"/>
              </a:spcBef>
              <a:buClr>
                <a:schemeClr val="accent1"/>
              </a:buClr>
              <a:buFont typeface="Arial"/>
              <a:buChar char="•"/>
              <a:defRPr sz="1600" baseline="0">
                <a:solidFill>
                  <a:schemeClr val="dk2"/>
                </a:solidFill>
              </a:defRPr>
            </a:lvl8pPr>
            <a:lvl9pPr marL="3886200" indent="-196850" algn="l" rtl="0">
              <a:spcBef>
                <a:spcPts val="280"/>
              </a:spcBef>
              <a:buClr>
                <a:schemeClr val="accent1"/>
              </a:buClr>
              <a:buFont typeface="Arial"/>
              <a:buChar char="•"/>
              <a:defRPr sz="1400" baseline="0">
                <a:solidFill>
                  <a:schemeClr val="dk2"/>
                </a:solidFill>
              </a:defRPr>
            </a:lvl9pPr>
          </a:lstStyle>
          <a:p>
            <a:endParaRPr/>
          </a:p>
        </p:txBody>
      </p:sp>
      <p:sp>
        <p:nvSpPr>
          <p:cNvPr id="216" name="Shape 216"/>
          <p:cNvSpPr txBox="1">
            <a:spLocks noGrp="1"/>
          </p:cNvSpPr>
          <p:nvPr>
            <p:ph type="dt" idx="10"/>
          </p:nvPr>
        </p:nvSpPr>
        <p:spPr>
          <a:xfrm>
            <a:off x="6477000" y="76200"/>
            <a:ext cx="2514599" cy="288925"/>
          </a:xfrm>
          <a:prstGeom prst="rect">
            <a:avLst/>
          </a:prstGeom>
          <a:noFill/>
          <a:ln>
            <a:noFill/>
          </a:ln>
        </p:spPr>
        <p:txBody>
          <a:bodyPr lIns="91425" tIns="91425" rIns="91425" bIns="91425" anchor="t" anchorCtr="0"/>
          <a:lstStyle>
            <a:lvl1pPr marL="0" marR="0" indent="0" algn="l"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217" name="Shape 217"/>
          <p:cNvSpPr txBox="1">
            <a:spLocks noGrp="1"/>
          </p:cNvSpPr>
          <p:nvPr>
            <p:ph type="ftr" idx="11"/>
          </p:nvPr>
        </p:nvSpPr>
        <p:spPr>
          <a:xfrm>
            <a:off x="3581400" y="76200"/>
            <a:ext cx="2895600" cy="288925"/>
          </a:xfrm>
          <a:prstGeom prst="rect">
            <a:avLst/>
          </a:prstGeom>
          <a:noFill/>
          <a:ln>
            <a:noFill/>
          </a:ln>
        </p:spPr>
        <p:txBody>
          <a:bodyPr lIns="91425" tIns="91425" rIns="91425" bIns="91425" anchor="t" anchorCtr="0"/>
          <a:lstStyle>
            <a:lvl1pPr marL="0" marR="0" indent="0" algn="r"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218" name="Shape 218"/>
          <p:cNvSpPr txBox="1">
            <a:spLocks noGrp="1"/>
          </p:cNvSpPr>
          <p:nvPr>
            <p:ph type="sldNum" idx="12"/>
          </p:nvPr>
        </p:nvSpPr>
        <p:spPr>
          <a:xfrm>
            <a:off x="8229600" y="6473951"/>
            <a:ext cx="758951" cy="246887"/>
          </a:xfrm>
          <a:prstGeom prst="rect">
            <a:avLst/>
          </a:prstGeom>
          <a:noFill/>
          <a:ln>
            <a:noFill/>
          </a:ln>
        </p:spPr>
        <p:txBody>
          <a:bodyPr lIns="91425" tIns="91425" rIns="91425" bIns="91425" anchor="t" anchorCtr="0"/>
          <a:lstStyle>
            <a:lvl1pPr marL="0" marR="0" indent="0" algn="r"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ecHead" type="secHead">
  <p:cSld name="secHead">
    <p:bg>
      <p:bgPr>
        <a:blipFill>
          <a:blip r:embed="rId2"/>
          <a:stretch>
            <a:fillRect/>
          </a:stretch>
        </a:blipFill>
        <a:effectLst/>
      </p:bgPr>
    </p:bg>
    <p:spTree>
      <p:nvGrpSpPr>
        <p:cNvPr id="1" name="Shape 219"/>
        <p:cNvGrpSpPr/>
        <p:nvPr/>
      </p:nvGrpSpPr>
      <p:grpSpPr>
        <a:xfrm>
          <a:off x="0" y="0"/>
          <a:ext cx="0" cy="0"/>
          <a:chOff x="0" y="0"/>
          <a:chExt cx="0" cy="0"/>
        </a:xfrm>
      </p:grpSpPr>
      <p:cxnSp>
        <p:nvCxnSpPr>
          <p:cNvPr id="220" name="Shape 220"/>
          <p:cNvCxnSpPr/>
          <p:nvPr/>
        </p:nvCxnSpPr>
        <p:spPr>
          <a:xfrm>
            <a:off x="514350" y="3444901"/>
            <a:ext cx="8629649" cy="2381"/>
          </a:xfrm>
          <a:prstGeom prst="straightConnector1">
            <a:avLst/>
          </a:prstGeom>
          <a:noFill/>
          <a:ln w="9525" cap="flat">
            <a:solidFill>
              <a:schemeClr val="accent1">
                <a:alpha val="0"/>
              </a:schemeClr>
            </a:solidFill>
            <a:prstDash val="solid"/>
            <a:round/>
            <a:headEnd type="none" w="med" len="med"/>
            <a:tailEnd type="none" w="med" len="med"/>
          </a:ln>
        </p:spPr>
      </p:cxnSp>
      <p:sp>
        <p:nvSpPr>
          <p:cNvPr id="221" name="Shape 221"/>
          <p:cNvSpPr txBox="1">
            <a:spLocks noGrp="1"/>
          </p:cNvSpPr>
          <p:nvPr>
            <p:ph type="body" idx="1"/>
          </p:nvPr>
        </p:nvSpPr>
        <p:spPr>
          <a:xfrm>
            <a:off x="381000" y="1676400"/>
            <a:ext cx="8458200" cy="1219199"/>
          </a:xfrm>
          <a:prstGeom prst="rect">
            <a:avLst/>
          </a:prstGeom>
          <a:noFill/>
          <a:ln>
            <a:noFill/>
          </a:ln>
        </p:spPr>
        <p:txBody>
          <a:bodyPr lIns="91425" tIns="91425" rIns="91425" bIns="91425" anchor="b" anchorCtr="0"/>
          <a:lstStyle>
            <a:lvl1pPr marL="0" indent="0" algn="r" rtl="0">
              <a:buClr>
                <a:srgbClr val="DDD2B1"/>
              </a:buClr>
              <a:buNone/>
              <a:defRPr sz="2000">
                <a:solidFill>
                  <a:srgbClr val="DDD2B1"/>
                </a:solidFill>
              </a:defRPr>
            </a:lvl1pPr>
            <a:lvl2pPr rtl="0">
              <a:buClr>
                <a:schemeClr val="lt1"/>
              </a:buClr>
              <a:buNone/>
              <a:defRPr sz="1800">
                <a:solidFill>
                  <a:schemeClr val="lt1"/>
                </a:solidFill>
              </a:defRPr>
            </a:lvl2pPr>
            <a:lvl3pPr rtl="0">
              <a:buClr>
                <a:schemeClr val="lt1"/>
              </a:buClr>
              <a:buNone/>
              <a:defRPr sz="1600">
                <a:solidFill>
                  <a:schemeClr val="lt1"/>
                </a:solidFill>
              </a:defRPr>
            </a:lvl3pPr>
            <a:lvl4pPr rtl="0">
              <a:buClr>
                <a:schemeClr val="lt1"/>
              </a:buClr>
              <a:buNone/>
              <a:defRPr sz="1400">
                <a:solidFill>
                  <a:schemeClr val="lt1"/>
                </a:solidFill>
              </a:defRPr>
            </a:lvl4pPr>
            <a:lvl5pPr rtl="0">
              <a:buClr>
                <a:schemeClr val="lt1"/>
              </a:buClr>
              <a:buNone/>
              <a:defRPr sz="1400">
                <a:solidFill>
                  <a:schemeClr val="lt1"/>
                </a:solidFill>
              </a:defRPr>
            </a:lvl5pPr>
            <a:lvl6pPr rtl="0">
              <a:defRPr/>
            </a:lvl6pPr>
            <a:lvl7pPr rtl="0">
              <a:defRPr/>
            </a:lvl7pPr>
            <a:lvl8pPr rtl="0">
              <a:defRPr/>
            </a:lvl8pPr>
            <a:lvl9pPr rtl="0">
              <a:defRPr/>
            </a:lvl9pPr>
          </a:lstStyle>
          <a:p>
            <a:endParaRPr/>
          </a:p>
        </p:txBody>
      </p:sp>
      <p:sp>
        <p:nvSpPr>
          <p:cNvPr id="222" name="Shape 222"/>
          <p:cNvSpPr txBox="1">
            <a:spLocks noGrp="1"/>
          </p:cNvSpPr>
          <p:nvPr>
            <p:ph type="dt" idx="10"/>
          </p:nvPr>
        </p:nvSpPr>
        <p:spPr>
          <a:xfrm>
            <a:off x="6477000" y="76200"/>
            <a:ext cx="2514599" cy="288925"/>
          </a:xfrm>
          <a:prstGeom prst="rect">
            <a:avLst/>
          </a:prstGeom>
          <a:noFill/>
          <a:ln>
            <a:noFill/>
          </a:ln>
        </p:spPr>
        <p:txBody>
          <a:bodyPr lIns="91425" tIns="91425" rIns="91425" bIns="91425" anchor="t" anchorCtr="0"/>
          <a:lstStyle>
            <a:lvl1pPr marL="0" marR="0" indent="0" algn="l"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lt1"/>
                </a:solidFill>
                <a:latin typeface="Arial"/>
                <a:ea typeface="Arial"/>
                <a:cs typeface="Arial"/>
                <a:sym typeface="Arial"/>
              </a:defRPr>
            </a:lvl2pPr>
            <a:lvl3pPr marL="914400" marR="0" indent="0" algn="l" rtl="0">
              <a:defRPr sz="1800" b="0" i="0" u="none" strike="noStrike" cap="none" baseline="0">
                <a:solidFill>
                  <a:schemeClr val="lt1"/>
                </a:solidFill>
                <a:latin typeface="Arial"/>
                <a:ea typeface="Arial"/>
                <a:cs typeface="Arial"/>
                <a:sym typeface="Arial"/>
              </a:defRPr>
            </a:lvl3pPr>
            <a:lvl4pPr marL="1371600" marR="0" indent="0" algn="l" rtl="0">
              <a:defRPr sz="1800" b="0" i="0" u="none" strike="noStrike" cap="none" baseline="0">
                <a:solidFill>
                  <a:schemeClr val="lt1"/>
                </a:solidFill>
                <a:latin typeface="Arial"/>
                <a:ea typeface="Arial"/>
                <a:cs typeface="Arial"/>
                <a:sym typeface="Arial"/>
              </a:defRPr>
            </a:lvl4pPr>
            <a:lvl5pPr marL="1828800" marR="0" indent="0" algn="l" rtl="0">
              <a:defRPr sz="1800" b="0" i="0" u="none" strike="noStrike" cap="none" baseline="0">
                <a:solidFill>
                  <a:schemeClr val="lt1"/>
                </a:solidFill>
                <a:latin typeface="Arial"/>
                <a:ea typeface="Arial"/>
                <a:cs typeface="Arial"/>
                <a:sym typeface="Arial"/>
              </a:defRPr>
            </a:lvl5pPr>
            <a:lvl6pPr marL="2286000" marR="0" indent="0" algn="l" rtl="0">
              <a:defRPr sz="1800" b="0" i="0" u="none" strike="noStrike" cap="none" baseline="0">
                <a:solidFill>
                  <a:schemeClr val="lt1"/>
                </a:solidFill>
                <a:latin typeface="Arial"/>
                <a:ea typeface="Arial"/>
                <a:cs typeface="Arial"/>
                <a:sym typeface="Arial"/>
              </a:defRPr>
            </a:lvl6pPr>
            <a:lvl7pPr marL="2743200" marR="0" indent="0" algn="l" rtl="0">
              <a:defRPr sz="1800" b="0" i="0" u="none" strike="noStrike" cap="none" baseline="0">
                <a:solidFill>
                  <a:schemeClr val="lt1"/>
                </a:solidFill>
                <a:latin typeface="Arial"/>
                <a:ea typeface="Arial"/>
                <a:cs typeface="Arial"/>
                <a:sym typeface="Arial"/>
              </a:defRPr>
            </a:lvl7pPr>
            <a:lvl8pPr marL="3200400" marR="0" indent="0" algn="l" rtl="0">
              <a:defRPr sz="1800" b="0" i="0" u="none" strike="noStrike" cap="none" baseline="0">
                <a:solidFill>
                  <a:schemeClr val="lt1"/>
                </a:solidFill>
                <a:latin typeface="Arial"/>
                <a:ea typeface="Arial"/>
                <a:cs typeface="Arial"/>
                <a:sym typeface="Arial"/>
              </a:defRPr>
            </a:lvl8pPr>
            <a:lvl9pPr marL="3657600" marR="0" indent="0" algn="l" rtl="0">
              <a:defRPr sz="1800" b="0" i="0" u="none" strike="noStrike" cap="none" baseline="0">
                <a:solidFill>
                  <a:schemeClr val="lt1"/>
                </a:solidFill>
                <a:latin typeface="Arial"/>
                <a:ea typeface="Arial"/>
                <a:cs typeface="Arial"/>
                <a:sym typeface="Arial"/>
              </a:defRPr>
            </a:lvl9pPr>
          </a:lstStyle>
          <a:p>
            <a:endParaRPr/>
          </a:p>
        </p:txBody>
      </p:sp>
      <p:sp>
        <p:nvSpPr>
          <p:cNvPr id="223" name="Shape 223"/>
          <p:cNvSpPr txBox="1">
            <a:spLocks noGrp="1"/>
          </p:cNvSpPr>
          <p:nvPr>
            <p:ph type="ftr" idx="11"/>
          </p:nvPr>
        </p:nvSpPr>
        <p:spPr>
          <a:xfrm>
            <a:off x="3124200" y="76200"/>
            <a:ext cx="3352799" cy="288925"/>
          </a:xfrm>
          <a:prstGeom prst="rect">
            <a:avLst/>
          </a:prstGeom>
          <a:noFill/>
          <a:ln>
            <a:noFill/>
          </a:ln>
        </p:spPr>
        <p:txBody>
          <a:bodyPr lIns="91425" tIns="91425" rIns="91425" bIns="91425" anchor="t" anchorCtr="0"/>
          <a:lstStyle>
            <a:lvl1pPr marL="0" marR="0" indent="0" algn="r"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lt1"/>
                </a:solidFill>
                <a:latin typeface="Arial"/>
                <a:ea typeface="Arial"/>
                <a:cs typeface="Arial"/>
                <a:sym typeface="Arial"/>
              </a:defRPr>
            </a:lvl2pPr>
            <a:lvl3pPr marL="914400" marR="0" indent="0" algn="l" rtl="0">
              <a:defRPr sz="1800" b="0" i="0" u="none" strike="noStrike" cap="none" baseline="0">
                <a:solidFill>
                  <a:schemeClr val="lt1"/>
                </a:solidFill>
                <a:latin typeface="Arial"/>
                <a:ea typeface="Arial"/>
                <a:cs typeface="Arial"/>
                <a:sym typeface="Arial"/>
              </a:defRPr>
            </a:lvl3pPr>
            <a:lvl4pPr marL="1371600" marR="0" indent="0" algn="l" rtl="0">
              <a:defRPr sz="1800" b="0" i="0" u="none" strike="noStrike" cap="none" baseline="0">
                <a:solidFill>
                  <a:schemeClr val="lt1"/>
                </a:solidFill>
                <a:latin typeface="Arial"/>
                <a:ea typeface="Arial"/>
                <a:cs typeface="Arial"/>
                <a:sym typeface="Arial"/>
              </a:defRPr>
            </a:lvl4pPr>
            <a:lvl5pPr marL="1828800" marR="0" indent="0" algn="l" rtl="0">
              <a:defRPr sz="1800" b="0" i="0" u="none" strike="noStrike" cap="none" baseline="0">
                <a:solidFill>
                  <a:schemeClr val="lt1"/>
                </a:solidFill>
                <a:latin typeface="Arial"/>
                <a:ea typeface="Arial"/>
                <a:cs typeface="Arial"/>
                <a:sym typeface="Arial"/>
              </a:defRPr>
            </a:lvl5pPr>
            <a:lvl6pPr marL="2286000" marR="0" indent="0" algn="l" rtl="0">
              <a:defRPr sz="1800" b="0" i="0" u="none" strike="noStrike" cap="none" baseline="0">
                <a:solidFill>
                  <a:schemeClr val="lt1"/>
                </a:solidFill>
                <a:latin typeface="Arial"/>
                <a:ea typeface="Arial"/>
                <a:cs typeface="Arial"/>
                <a:sym typeface="Arial"/>
              </a:defRPr>
            </a:lvl6pPr>
            <a:lvl7pPr marL="2743200" marR="0" indent="0" algn="l" rtl="0">
              <a:defRPr sz="1800" b="0" i="0" u="none" strike="noStrike" cap="none" baseline="0">
                <a:solidFill>
                  <a:schemeClr val="lt1"/>
                </a:solidFill>
                <a:latin typeface="Arial"/>
                <a:ea typeface="Arial"/>
                <a:cs typeface="Arial"/>
                <a:sym typeface="Arial"/>
              </a:defRPr>
            </a:lvl7pPr>
            <a:lvl8pPr marL="3200400" marR="0" indent="0" algn="l" rtl="0">
              <a:defRPr sz="1800" b="0" i="0" u="none" strike="noStrike" cap="none" baseline="0">
                <a:solidFill>
                  <a:schemeClr val="lt1"/>
                </a:solidFill>
                <a:latin typeface="Arial"/>
                <a:ea typeface="Arial"/>
                <a:cs typeface="Arial"/>
                <a:sym typeface="Arial"/>
              </a:defRPr>
            </a:lvl8pPr>
            <a:lvl9pPr marL="3657600" marR="0" indent="0" algn="l" rtl="0">
              <a:defRPr sz="1800" b="0" i="0" u="none" strike="noStrike" cap="none" baseline="0">
                <a:solidFill>
                  <a:schemeClr val="lt1"/>
                </a:solidFill>
                <a:latin typeface="Arial"/>
                <a:ea typeface="Arial"/>
                <a:cs typeface="Arial"/>
                <a:sym typeface="Arial"/>
              </a:defRPr>
            </a:lvl9pPr>
          </a:lstStyle>
          <a:p>
            <a:endParaRPr/>
          </a:p>
        </p:txBody>
      </p:sp>
      <p:sp>
        <p:nvSpPr>
          <p:cNvPr id="224" name="Shape 224"/>
          <p:cNvSpPr txBox="1">
            <a:spLocks noGrp="1"/>
          </p:cNvSpPr>
          <p:nvPr>
            <p:ph type="sldNum" idx="12"/>
          </p:nvPr>
        </p:nvSpPr>
        <p:spPr>
          <a:xfrm>
            <a:off x="8229600" y="6477000"/>
            <a:ext cx="762000" cy="244474"/>
          </a:xfrm>
          <a:prstGeom prst="rect">
            <a:avLst/>
          </a:prstGeom>
          <a:noFill/>
          <a:ln>
            <a:noFill/>
          </a:ln>
        </p:spPr>
        <p:txBody>
          <a:bodyPr lIns="91425" tIns="91425" rIns="91425" bIns="91425" anchor="t" anchorCtr="0"/>
          <a:lstStyle>
            <a:lvl1pPr marL="0" marR="0" indent="0" algn="r"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lt1"/>
                </a:solidFill>
                <a:latin typeface="Arial"/>
                <a:ea typeface="Arial"/>
                <a:cs typeface="Arial"/>
                <a:sym typeface="Arial"/>
              </a:defRPr>
            </a:lvl2pPr>
            <a:lvl3pPr marL="914400" marR="0" indent="0" algn="l" rtl="0">
              <a:defRPr sz="1800" b="0" i="0" u="none" strike="noStrike" cap="none" baseline="0">
                <a:solidFill>
                  <a:schemeClr val="lt1"/>
                </a:solidFill>
                <a:latin typeface="Arial"/>
                <a:ea typeface="Arial"/>
                <a:cs typeface="Arial"/>
                <a:sym typeface="Arial"/>
              </a:defRPr>
            </a:lvl3pPr>
            <a:lvl4pPr marL="1371600" marR="0" indent="0" algn="l" rtl="0">
              <a:defRPr sz="1800" b="0" i="0" u="none" strike="noStrike" cap="none" baseline="0">
                <a:solidFill>
                  <a:schemeClr val="lt1"/>
                </a:solidFill>
                <a:latin typeface="Arial"/>
                <a:ea typeface="Arial"/>
                <a:cs typeface="Arial"/>
                <a:sym typeface="Arial"/>
              </a:defRPr>
            </a:lvl4pPr>
            <a:lvl5pPr marL="1828800" marR="0" indent="0" algn="l" rtl="0">
              <a:defRPr sz="1800" b="0" i="0" u="none" strike="noStrike" cap="none" baseline="0">
                <a:solidFill>
                  <a:schemeClr val="lt1"/>
                </a:solidFill>
                <a:latin typeface="Arial"/>
                <a:ea typeface="Arial"/>
                <a:cs typeface="Arial"/>
                <a:sym typeface="Arial"/>
              </a:defRPr>
            </a:lvl5pPr>
            <a:lvl6pPr marL="2286000" marR="0" indent="0" algn="l" rtl="0">
              <a:defRPr sz="1800" b="0" i="0" u="none" strike="noStrike" cap="none" baseline="0">
                <a:solidFill>
                  <a:schemeClr val="lt1"/>
                </a:solidFill>
                <a:latin typeface="Arial"/>
                <a:ea typeface="Arial"/>
                <a:cs typeface="Arial"/>
                <a:sym typeface="Arial"/>
              </a:defRPr>
            </a:lvl6pPr>
            <a:lvl7pPr marL="2743200" marR="0" indent="0" algn="l" rtl="0">
              <a:defRPr sz="1800" b="0" i="0" u="none" strike="noStrike" cap="none" baseline="0">
                <a:solidFill>
                  <a:schemeClr val="lt1"/>
                </a:solidFill>
                <a:latin typeface="Arial"/>
                <a:ea typeface="Arial"/>
                <a:cs typeface="Arial"/>
                <a:sym typeface="Arial"/>
              </a:defRPr>
            </a:lvl7pPr>
            <a:lvl8pPr marL="3200400" marR="0" indent="0" algn="l" rtl="0">
              <a:defRPr sz="1800" b="0" i="0" u="none" strike="noStrike" cap="none" baseline="0">
                <a:solidFill>
                  <a:schemeClr val="lt1"/>
                </a:solidFill>
                <a:latin typeface="Arial"/>
                <a:ea typeface="Arial"/>
                <a:cs typeface="Arial"/>
                <a:sym typeface="Arial"/>
              </a:defRPr>
            </a:lvl8pPr>
            <a:lvl9pPr marL="3657600" marR="0" indent="0" algn="l" rtl="0">
              <a:defRPr sz="1800" b="0" i="0" u="none" strike="noStrike" cap="none" baseline="0">
                <a:solidFill>
                  <a:schemeClr val="lt1"/>
                </a:solidFill>
                <a:latin typeface="Arial"/>
                <a:ea typeface="Arial"/>
                <a:cs typeface="Arial"/>
                <a:sym typeface="Arial"/>
              </a:defRPr>
            </a:lvl9pPr>
          </a:lstStyle>
          <a:p>
            <a:endParaRPr/>
          </a:p>
        </p:txBody>
      </p:sp>
      <p:sp>
        <p:nvSpPr>
          <p:cNvPr id="225" name="Shape 225"/>
          <p:cNvSpPr txBox="1">
            <a:spLocks noGrp="1"/>
          </p:cNvSpPr>
          <p:nvPr>
            <p:ph type="title"/>
          </p:nvPr>
        </p:nvSpPr>
        <p:spPr>
          <a:xfrm>
            <a:off x="180475" y="2947084"/>
            <a:ext cx="8686800" cy="1184824"/>
          </a:xfrm>
          <a:prstGeom prst="rect">
            <a:avLst/>
          </a:prstGeom>
          <a:noFill/>
          <a:ln>
            <a:noFill/>
          </a:ln>
        </p:spPr>
        <p:txBody>
          <a:bodyPr lIns="91425" tIns="91425" rIns="91425" bIns="91425" anchor="t" anchorCtr="0"/>
          <a:lstStyle>
            <a:lvl1pPr algn="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woObj" type="twoObj">
  <p:cSld name="twoObj">
    <p:spTree>
      <p:nvGrpSpPr>
        <p:cNvPr id="1" name="Shape 226"/>
        <p:cNvGrpSpPr/>
        <p:nvPr/>
      </p:nvGrpSpPr>
      <p:grpSpPr>
        <a:xfrm>
          <a:off x="0" y="0"/>
          <a:ext cx="0" cy="0"/>
          <a:chOff x="0" y="0"/>
          <a:chExt cx="0" cy="0"/>
        </a:xfrm>
      </p:grpSpPr>
      <p:sp>
        <p:nvSpPr>
          <p:cNvPr id="227" name="Shape 227"/>
          <p:cNvSpPr txBox="1">
            <a:spLocks noGrp="1"/>
          </p:cNvSpPr>
          <p:nvPr>
            <p:ph type="title"/>
          </p:nvPr>
        </p:nvSpPr>
        <p:spPr>
          <a:xfrm>
            <a:off x="301752" y="457200"/>
            <a:ext cx="8686800" cy="841248"/>
          </a:xfrm>
          <a:prstGeom prst="rect">
            <a:avLst/>
          </a:prstGeom>
          <a:noFill/>
          <a:ln>
            <a:noFill/>
          </a:ln>
        </p:spPr>
        <p:txBody>
          <a:bodyPr lIns="91425" tIns="91425" rIns="91425" bIns="91425" anchor="ctr" anchorCtr="0"/>
          <a:lstStyle>
            <a:lvl1pPr algn="l" rtl="0">
              <a:spcBef>
                <a:spcPts val="0"/>
              </a:spcBef>
              <a:buClr>
                <a:schemeClr val="dk2"/>
              </a:buClr>
              <a:buNone/>
              <a:defRPr sz="3600" cap="small" baseline="0">
                <a:solidFill>
                  <a:schemeClr val="dk2"/>
                </a:solidFill>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228" name="Shape 228"/>
          <p:cNvSpPr txBox="1">
            <a:spLocks noGrp="1"/>
          </p:cNvSpPr>
          <p:nvPr>
            <p:ph type="body" idx="1"/>
          </p:nvPr>
        </p:nvSpPr>
        <p:spPr>
          <a:xfrm>
            <a:off x="304800" y="1600200"/>
            <a:ext cx="4190999" cy="4724400"/>
          </a:xfrm>
          <a:prstGeom prst="rect">
            <a:avLst/>
          </a:prstGeom>
          <a:noFill/>
          <a:ln>
            <a:noFill/>
          </a:ln>
        </p:spPr>
        <p:txBody>
          <a:bodyPr lIns="91425" tIns="91425" rIns="91425" bIns="91425" anchor="t" anchorCtr="0"/>
          <a:lstStyle>
            <a:lvl1pPr rtl="0">
              <a:defRPr sz="2800"/>
            </a:lvl1pPr>
            <a:lvl2pPr rtl="0">
              <a:defRPr sz="2400"/>
            </a:lvl2pPr>
            <a:lvl3pPr rtl="0">
              <a:defRPr sz="2000"/>
            </a:lvl3pPr>
            <a:lvl4pPr rtl="0">
              <a:defRPr sz="1800"/>
            </a:lvl4pPr>
            <a:lvl5pPr rtl="0">
              <a:defRPr sz="1800"/>
            </a:lvl5pPr>
            <a:lvl6pPr rtl="0">
              <a:defRPr/>
            </a:lvl6pPr>
            <a:lvl7pPr rtl="0">
              <a:defRPr/>
            </a:lvl7pPr>
            <a:lvl8pPr rtl="0">
              <a:defRPr/>
            </a:lvl8pPr>
            <a:lvl9pPr rtl="0">
              <a:defRPr/>
            </a:lvl9pPr>
          </a:lstStyle>
          <a:p>
            <a:endParaRPr/>
          </a:p>
        </p:txBody>
      </p:sp>
      <p:sp>
        <p:nvSpPr>
          <p:cNvPr id="229" name="Shape 229"/>
          <p:cNvSpPr txBox="1">
            <a:spLocks noGrp="1"/>
          </p:cNvSpPr>
          <p:nvPr>
            <p:ph type="body" idx="2"/>
          </p:nvPr>
        </p:nvSpPr>
        <p:spPr>
          <a:xfrm>
            <a:off x="4648200" y="1600200"/>
            <a:ext cx="4343400" cy="4724400"/>
          </a:xfrm>
          <a:prstGeom prst="rect">
            <a:avLst/>
          </a:prstGeom>
          <a:noFill/>
          <a:ln>
            <a:noFill/>
          </a:ln>
        </p:spPr>
        <p:txBody>
          <a:bodyPr lIns="91425" tIns="91425" rIns="91425" bIns="91425" anchor="t" anchorCtr="0"/>
          <a:lstStyle>
            <a:lvl1pPr rtl="0">
              <a:defRPr sz="2800"/>
            </a:lvl1pPr>
            <a:lvl2pPr rtl="0">
              <a:defRPr sz="2400"/>
            </a:lvl2pPr>
            <a:lvl3pPr rtl="0">
              <a:defRPr sz="2000"/>
            </a:lvl3pPr>
            <a:lvl4pPr rtl="0">
              <a:defRPr sz="1800"/>
            </a:lvl4pPr>
            <a:lvl5pPr rtl="0">
              <a:defRPr sz="1800"/>
            </a:lvl5pPr>
            <a:lvl6pPr rtl="0">
              <a:defRPr/>
            </a:lvl6pPr>
            <a:lvl7pPr rtl="0">
              <a:defRPr/>
            </a:lvl7pPr>
            <a:lvl8pPr rtl="0">
              <a:defRPr/>
            </a:lvl8pPr>
            <a:lvl9pPr rtl="0">
              <a:defRPr/>
            </a:lvl9pPr>
          </a:lstStyle>
          <a:p>
            <a:endParaRPr/>
          </a:p>
        </p:txBody>
      </p:sp>
      <p:sp>
        <p:nvSpPr>
          <p:cNvPr id="230" name="Shape 230"/>
          <p:cNvSpPr txBox="1">
            <a:spLocks noGrp="1"/>
          </p:cNvSpPr>
          <p:nvPr>
            <p:ph type="dt" idx="10"/>
          </p:nvPr>
        </p:nvSpPr>
        <p:spPr>
          <a:xfrm>
            <a:off x="6477000" y="76200"/>
            <a:ext cx="2514599" cy="288925"/>
          </a:xfrm>
          <a:prstGeom prst="rect">
            <a:avLst/>
          </a:prstGeom>
          <a:noFill/>
          <a:ln>
            <a:noFill/>
          </a:ln>
        </p:spPr>
        <p:txBody>
          <a:bodyPr lIns="91425" tIns="91425" rIns="91425" bIns="91425" anchor="t" anchorCtr="0"/>
          <a:lstStyle>
            <a:lvl1pPr marL="0" marR="0" indent="0" algn="l"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231" name="Shape 231"/>
          <p:cNvSpPr txBox="1">
            <a:spLocks noGrp="1"/>
          </p:cNvSpPr>
          <p:nvPr>
            <p:ph type="ftr" idx="11"/>
          </p:nvPr>
        </p:nvSpPr>
        <p:spPr>
          <a:xfrm>
            <a:off x="3124200" y="76200"/>
            <a:ext cx="3352799" cy="288925"/>
          </a:xfrm>
          <a:prstGeom prst="rect">
            <a:avLst/>
          </a:prstGeom>
          <a:noFill/>
          <a:ln>
            <a:noFill/>
          </a:ln>
        </p:spPr>
        <p:txBody>
          <a:bodyPr lIns="91425" tIns="91425" rIns="91425" bIns="91425" anchor="t" anchorCtr="0"/>
          <a:lstStyle>
            <a:lvl1pPr marL="0" marR="0" indent="0" algn="r"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232" name="Shape 232"/>
          <p:cNvSpPr txBox="1">
            <a:spLocks noGrp="1"/>
          </p:cNvSpPr>
          <p:nvPr>
            <p:ph type="sldNum" idx="12"/>
          </p:nvPr>
        </p:nvSpPr>
        <p:spPr>
          <a:xfrm>
            <a:off x="8229600" y="6477000"/>
            <a:ext cx="762000" cy="244474"/>
          </a:xfrm>
          <a:prstGeom prst="rect">
            <a:avLst/>
          </a:prstGeom>
          <a:noFill/>
          <a:ln>
            <a:noFill/>
          </a:ln>
        </p:spPr>
        <p:txBody>
          <a:bodyPr lIns="91425" tIns="91425" rIns="91425" bIns="91425" anchor="t" anchorCtr="0"/>
          <a:lstStyle>
            <a:lvl1pPr marL="0" marR="0" indent="0" algn="r"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woTxTwoObj" type="twoTxTwoObj">
  <p:cSld name="twoTxTwoObj">
    <p:spTree>
      <p:nvGrpSpPr>
        <p:cNvPr id="1" name="Shape 233"/>
        <p:cNvGrpSpPr/>
        <p:nvPr/>
      </p:nvGrpSpPr>
      <p:grpSpPr>
        <a:xfrm>
          <a:off x="0" y="0"/>
          <a:ext cx="0" cy="0"/>
          <a:chOff x="0" y="0"/>
          <a:chExt cx="0" cy="0"/>
        </a:xfrm>
      </p:grpSpPr>
      <p:sp>
        <p:nvSpPr>
          <p:cNvPr id="234" name="Shape 234"/>
          <p:cNvSpPr txBox="1">
            <a:spLocks noGrp="1"/>
          </p:cNvSpPr>
          <p:nvPr>
            <p:ph type="title"/>
          </p:nvPr>
        </p:nvSpPr>
        <p:spPr>
          <a:xfrm>
            <a:off x="304800" y="5410200"/>
            <a:ext cx="8610599" cy="882649"/>
          </a:xfrm>
          <a:prstGeom prst="rect">
            <a:avLst/>
          </a:prstGeom>
          <a:noFill/>
          <a:ln>
            <a:noFill/>
          </a:ln>
        </p:spPr>
        <p:txBody>
          <a:bodyPr lIns="91425" tIns="91425" rIns="91425" bIns="91425" anchor="ctr"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235" name="Shape 235"/>
          <p:cNvSpPr txBox="1">
            <a:spLocks noGrp="1"/>
          </p:cNvSpPr>
          <p:nvPr>
            <p:ph type="body" idx="1"/>
          </p:nvPr>
        </p:nvSpPr>
        <p:spPr>
          <a:xfrm>
            <a:off x="281443" y="666750"/>
            <a:ext cx="4290555" cy="639762"/>
          </a:xfrm>
          <a:prstGeom prst="rect">
            <a:avLst/>
          </a:prstGeom>
          <a:noFill/>
          <a:ln>
            <a:noFill/>
          </a:ln>
        </p:spPr>
        <p:txBody>
          <a:bodyPr lIns="91425" tIns="91425" rIns="91425" bIns="91425" anchor="ctr" anchorCtr="0"/>
          <a:lstStyle>
            <a:lvl1pPr marL="0" indent="0" rtl="0">
              <a:buClr>
                <a:srgbClr val="B07621"/>
              </a:buClr>
              <a:buNone/>
              <a:defRPr sz="1800" b="0" cap="small" baseline="0">
                <a:solidFill>
                  <a:srgbClr val="B07621"/>
                </a:solidFill>
              </a:defRPr>
            </a:lvl1pPr>
            <a:lvl2pPr rtl="0">
              <a:buNone/>
              <a:defRPr sz="2000" b="1"/>
            </a:lvl2pPr>
            <a:lvl3pPr rtl="0">
              <a:buNone/>
              <a:defRPr sz="1800" b="1"/>
            </a:lvl3pPr>
            <a:lvl4pPr rtl="0">
              <a:buNone/>
              <a:defRPr sz="1600" b="1"/>
            </a:lvl4pPr>
            <a:lvl5pPr rtl="0">
              <a:buNone/>
              <a:defRPr sz="1600" b="1"/>
            </a:lvl5pPr>
            <a:lvl6pPr rtl="0">
              <a:defRPr/>
            </a:lvl6pPr>
            <a:lvl7pPr rtl="0">
              <a:defRPr/>
            </a:lvl7pPr>
            <a:lvl8pPr rtl="0">
              <a:defRPr/>
            </a:lvl8pPr>
            <a:lvl9pPr rtl="0">
              <a:defRPr/>
            </a:lvl9pPr>
          </a:lstStyle>
          <a:p>
            <a:endParaRPr/>
          </a:p>
        </p:txBody>
      </p:sp>
      <p:sp>
        <p:nvSpPr>
          <p:cNvPr id="236" name="Shape 236"/>
          <p:cNvSpPr txBox="1">
            <a:spLocks noGrp="1"/>
          </p:cNvSpPr>
          <p:nvPr>
            <p:ph type="body" idx="2"/>
          </p:nvPr>
        </p:nvSpPr>
        <p:spPr>
          <a:xfrm>
            <a:off x="4645025" y="666750"/>
            <a:ext cx="4292241" cy="639762"/>
          </a:xfrm>
          <a:prstGeom prst="rect">
            <a:avLst/>
          </a:prstGeom>
          <a:noFill/>
          <a:ln>
            <a:noFill/>
          </a:ln>
        </p:spPr>
        <p:txBody>
          <a:bodyPr lIns="91425" tIns="91425" rIns="91425" bIns="91425" anchor="ctr" anchorCtr="0"/>
          <a:lstStyle>
            <a:lvl1pPr marL="0" indent="0" rtl="0">
              <a:buClr>
                <a:srgbClr val="B07621"/>
              </a:buClr>
              <a:buNone/>
              <a:defRPr sz="1800" b="0" cap="small" baseline="0">
                <a:solidFill>
                  <a:srgbClr val="B07621"/>
                </a:solidFill>
              </a:defRPr>
            </a:lvl1pPr>
            <a:lvl2pPr rtl="0">
              <a:buNone/>
              <a:defRPr sz="2000" b="1"/>
            </a:lvl2pPr>
            <a:lvl3pPr rtl="0">
              <a:buNone/>
              <a:defRPr sz="1800" b="1"/>
            </a:lvl3pPr>
            <a:lvl4pPr rtl="0">
              <a:buNone/>
              <a:defRPr sz="1600" b="1"/>
            </a:lvl4pPr>
            <a:lvl5pPr rtl="0">
              <a:buNone/>
              <a:defRPr sz="1600" b="1"/>
            </a:lvl5pPr>
            <a:lvl6pPr rtl="0">
              <a:defRPr/>
            </a:lvl6pPr>
            <a:lvl7pPr rtl="0">
              <a:defRPr/>
            </a:lvl7pPr>
            <a:lvl8pPr rtl="0">
              <a:defRPr/>
            </a:lvl8pPr>
            <a:lvl9pPr rtl="0">
              <a:defRPr/>
            </a:lvl9pPr>
          </a:lstStyle>
          <a:p>
            <a:endParaRPr/>
          </a:p>
        </p:txBody>
      </p:sp>
      <p:sp>
        <p:nvSpPr>
          <p:cNvPr id="237" name="Shape 237"/>
          <p:cNvSpPr txBox="1">
            <a:spLocks noGrp="1"/>
          </p:cNvSpPr>
          <p:nvPr>
            <p:ph type="body" idx="3"/>
          </p:nvPr>
        </p:nvSpPr>
        <p:spPr>
          <a:xfrm>
            <a:off x="281443" y="1316037"/>
            <a:ext cx="4290555" cy="3941762"/>
          </a:xfrm>
          <a:prstGeom prst="rect">
            <a:avLst/>
          </a:prstGeom>
          <a:noFill/>
          <a:ln>
            <a:noFill/>
          </a:ln>
        </p:spPr>
        <p:txBody>
          <a:bodyPr lIns="91425" tIns="91425" rIns="91425" bIns="91425" anchor="t" anchorCtr="0"/>
          <a:lstStyle>
            <a:lvl1pPr rtl="0">
              <a:defRPr sz="2400"/>
            </a:lvl1pPr>
            <a:lvl2pPr rtl="0">
              <a:defRPr sz="2000"/>
            </a:lvl2pPr>
            <a:lvl3pPr rtl="0">
              <a:defRPr sz="1800"/>
            </a:lvl3pPr>
            <a:lvl4pPr rtl="0">
              <a:defRPr sz="1600"/>
            </a:lvl4pPr>
            <a:lvl5pPr rtl="0">
              <a:defRPr sz="1600"/>
            </a:lvl5pPr>
            <a:lvl6pPr rtl="0">
              <a:defRPr/>
            </a:lvl6pPr>
            <a:lvl7pPr rtl="0">
              <a:defRPr/>
            </a:lvl7pPr>
            <a:lvl8pPr rtl="0">
              <a:defRPr/>
            </a:lvl8pPr>
            <a:lvl9pPr rtl="0">
              <a:defRPr/>
            </a:lvl9pPr>
          </a:lstStyle>
          <a:p>
            <a:endParaRPr/>
          </a:p>
        </p:txBody>
      </p:sp>
      <p:sp>
        <p:nvSpPr>
          <p:cNvPr id="238" name="Shape 238"/>
          <p:cNvSpPr txBox="1">
            <a:spLocks noGrp="1"/>
          </p:cNvSpPr>
          <p:nvPr>
            <p:ph type="body" idx="4"/>
          </p:nvPr>
        </p:nvSpPr>
        <p:spPr>
          <a:xfrm>
            <a:off x="4648730" y="1316037"/>
            <a:ext cx="4288536" cy="3941762"/>
          </a:xfrm>
          <a:prstGeom prst="rect">
            <a:avLst/>
          </a:prstGeom>
          <a:noFill/>
          <a:ln>
            <a:noFill/>
          </a:ln>
        </p:spPr>
        <p:txBody>
          <a:bodyPr lIns="91425" tIns="91425" rIns="91425" bIns="91425" anchor="t" anchorCtr="0"/>
          <a:lstStyle>
            <a:lvl1pPr rtl="0">
              <a:defRPr sz="2400"/>
            </a:lvl1pPr>
            <a:lvl2pPr rtl="0">
              <a:defRPr sz="2000"/>
            </a:lvl2pPr>
            <a:lvl3pPr rtl="0">
              <a:defRPr sz="1800"/>
            </a:lvl3pPr>
            <a:lvl4pPr rtl="0">
              <a:defRPr sz="1600"/>
            </a:lvl4pPr>
            <a:lvl5pPr rtl="0">
              <a:defRPr sz="1600"/>
            </a:lvl5pPr>
            <a:lvl6pPr rtl="0">
              <a:defRPr/>
            </a:lvl6pPr>
            <a:lvl7pPr rtl="0">
              <a:defRPr/>
            </a:lvl7pPr>
            <a:lvl8pPr rtl="0">
              <a:defRPr/>
            </a:lvl8pPr>
            <a:lvl9pPr rtl="0">
              <a:defRPr/>
            </a:lvl9pPr>
          </a:lstStyle>
          <a:p>
            <a:endParaRPr/>
          </a:p>
        </p:txBody>
      </p:sp>
      <p:sp>
        <p:nvSpPr>
          <p:cNvPr id="239" name="Shape 239"/>
          <p:cNvSpPr txBox="1">
            <a:spLocks noGrp="1"/>
          </p:cNvSpPr>
          <p:nvPr>
            <p:ph type="dt" idx="10"/>
          </p:nvPr>
        </p:nvSpPr>
        <p:spPr>
          <a:xfrm>
            <a:off x="6477000" y="76200"/>
            <a:ext cx="2514599" cy="288925"/>
          </a:xfrm>
          <a:prstGeom prst="rect">
            <a:avLst/>
          </a:prstGeom>
          <a:noFill/>
          <a:ln>
            <a:noFill/>
          </a:ln>
        </p:spPr>
        <p:txBody>
          <a:bodyPr lIns="91425" tIns="91425" rIns="91425" bIns="91425" anchor="t" anchorCtr="0"/>
          <a:lstStyle>
            <a:lvl1pPr marL="0" marR="0" indent="0" algn="l"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240" name="Shape 240"/>
          <p:cNvSpPr txBox="1">
            <a:spLocks noGrp="1"/>
          </p:cNvSpPr>
          <p:nvPr>
            <p:ph type="ftr" idx="11"/>
          </p:nvPr>
        </p:nvSpPr>
        <p:spPr>
          <a:xfrm>
            <a:off x="3124200" y="76200"/>
            <a:ext cx="3352799" cy="288925"/>
          </a:xfrm>
          <a:prstGeom prst="rect">
            <a:avLst/>
          </a:prstGeom>
          <a:noFill/>
          <a:ln>
            <a:noFill/>
          </a:ln>
        </p:spPr>
        <p:txBody>
          <a:bodyPr lIns="91425" tIns="91425" rIns="91425" bIns="91425" anchor="t" anchorCtr="0"/>
          <a:lstStyle>
            <a:lvl1pPr marL="0" marR="0" indent="0" algn="r"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241" name="Shape 241"/>
          <p:cNvSpPr txBox="1">
            <a:spLocks noGrp="1"/>
          </p:cNvSpPr>
          <p:nvPr>
            <p:ph type="sldNum" idx="12"/>
          </p:nvPr>
        </p:nvSpPr>
        <p:spPr>
          <a:xfrm>
            <a:off x="8229600" y="6477000"/>
            <a:ext cx="762000" cy="246887"/>
          </a:xfrm>
          <a:prstGeom prst="rect">
            <a:avLst/>
          </a:prstGeom>
          <a:noFill/>
          <a:ln>
            <a:noFill/>
          </a:ln>
        </p:spPr>
        <p:txBody>
          <a:bodyPr lIns="91425" tIns="91425" rIns="91425" bIns="91425" anchor="t" anchorCtr="0"/>
          <a:lstStyle>
            <a:lvl1pPr marL="0" marR="0" indent="0" algn="r"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cxnSp>
        <p:nvCxnSpPr>
          <p:cNvPr id="242" name="Shape 242"/>
          <p:cNvCxnSpPr/>
          <p:nvPr/>
        </p:nvCxnSpPr>
        <p:spPr>
          <a:xfrm>
            <a:off x="514350" y="6019800"/>
            <a:ext cx="8629649" cy="2381"/>
          </a:xfrm>
          <a:prstGeom prst="straightConnector1">
            <a:avLst/>
          </a:prstGeom>
          <a:noFill/>
          <a:ln w="9525" cap="flat">
            <a:solidFill>
              <a:schemeClr val="accent1">
                <a:alpha val="0"/>
              </a:schemeClr>
            </a:solidFill>
            <a:prstDash val="solid"/>
            <a:round/>
            <a:headEnd type="none" w="med" len="med"/>
            <a:tailEnd type="none" w="med" len="med"/>
          </a:ln>
        </p:spPr>
      </p:cxn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243"/>
        <p:cNvGrpSpPr/>
        <p:nvPr/>
      </p:nvGrpSpPr>
      <p:grpSpPr>
        <a:xfrm>
          <a:off x="0" y="0"/>
          <a:ext cx="0" cy="0"/>
          <a:chOff x="0" y="0"/>
          <a:chExt cx="0" cy="0"/>
        </a:xfrm>
      </p:grpSpPr>
      <p:sp>
        <p:nvSpPr>
          <p:cNvPr id="244" name="Shape 244"/>
          <p:cNvSpPr txBox="1">
            <a:spLocks noGrp="1"/>
          </p:cNvSpPr>
          <p:nvPr>
            <p:ph type="title"/>
          </p:nvPr>
        </p:nvSpPr>
        <p:spPr>
          <a:xfrm>
            <a:off x="301752" y="457200"/>
            <a:ext cx="8686800" cy="841248"/>
          </a:xfrm>
          <a:prstGeom prst="rect">
            <a:avLst/>
          </a:prstGeom>
          <a:noFill/>
          <a:ln>
            <a:noFill/>
          </a:ln>
        </p:spPr>
        <p:txBody>
          <a:bodyPr lIns="91425" tIns="91425" rIns="91425" bIns="91425" anchor="ctr" anchorCtr="0"/>
          <a:lstStyle>
            <a:lvl1pPr algn="l" rtl="0">
              <a:spcBef>
                <a:spcPts val="0"/>
              </a:spcBef>
              <a:buClr>
                <a:schemeClr val="dk2"/>
              </a:buClr>
              <a:buNone/>
              <a:defRPr sz="3600" cap="small" baseline="0">
                <a:solidFill>
                  <a:schemeClr val="dk2"/>
                </a:solidFill>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245" name="Shape 245"/>
          <p:cNvSpPr txBox="1">
            <a:spLocks noGrp="1"/>
          </p:cNvSpPr>
          <p:nvPr>
            <p:ph type="dt" idx="10"/>
          </p:nvPr>
        </p:nvSpPr>
        <p:spPr>
          <a:xfrm>
            <a:off x="6477000" y="76200"/>
            <a:ext cx="2514599" cy="288925"/>
          </a:xfrm>
          <a:prstGeom prst="rect">
            <a:avLst/>
          </a:prstGeom>
          <a:noFill/>
          <a:ln>
            <a:noFill/>
          </a:ln>
        </p:spPr>
        <p:txBody>
          <a:bodyPr lIns="91425" tIns="91425" rIns="91425" bIns="91425" anchor="t" anchorCtr="0"/>
          <a:lstStyle>
            <a:lvl1pPr marL="0" marR="0" indent="0" algn="l"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246" name="Shape 246"/>
          <p:cNvSpPr txBox="1">
            <a:spLocks noGrp="1"/>
          </p:cNvSpPr>
          <p:nvPr>
            <p:ph type="ftr" idx="11"/>
          </p:nvPr>
        </p:nvSpPr>
        <p:spPr>
          <a:xfrm>
            <a:off x="3124200" y="76200"/>
            <a:ext cx="3352799" cy="288925"/>
          </a:xfrm>
          <a:prstGeom prst="rect">
            <a:avLst/>
          </a:prstGeom>
          <a:noFill/>
          <a:ln>
            <a:noFill/>
          </a:ln>
        </p:spPr>
        <p:txBody>
          <a:bodyPr lIns="91425" tIns="91425" rIns="91425" bIns="91425" anchor="t" anchorCtr="0"/>
          <a:lstStyle>
            <a:lvl1pPr marL="0" marR="0" indent="0" algn="r"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247" name="Shape 247"/>
          <p:cNvSpPr txBox="1">
            <a:spLocks noGrp="1"/>
          </p:cNvSpPr>
          <p:nvPr>
            <p:ph type="sldNum" idx="12"/>
          </p:nvPr>
        </p:nvSpPr>
        <p:spPr>
          <a:xfrm>
            <a:off x="8229600" y="6477000"/>
            <a:ext cx="762000" cy="244474"/>
          </a:xfrm>
          <a:prstGeom prst="rect">
            <a:avLst/>
          </a:prstGeom>
          <a:noFill/>
          <a:ln>
            <a:noFill/>
          </a:ln>
        </p:spPr>
        <p:txBody>
          <a:bodyPr lIns="91425" tIns="91425" rIns="91425" bIns="91425" anchor="t" anchorCtr="0"/>
          <a:lstStyle>
            <a:lvl1pPr marL="0" marR="0" indent="0" algn="r"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48"/>
        <p:cNvGrpSpPr/>
        <p:nvPr/>
      </p:nvGrpSpPr>
      <p:grpSpPr>
        <a:xfrm>
          <a:off x="0" y="0"/>
          <a:ext cx="0" cy="0"/>
          <a:chOff x="0" y="0"/>
          <a:chExt cx="0" cy="0"/>
        </a:xfrm>
      </p:grpSpPr>
      <p:sp>
        <p:nvSpPr>
          <p:cNvPr id="249" name="Shape 249"/>
          <p:cNvSpPr txBox="1">
            <a:spLocks noGrp="1"/>
          </p:cNvSpPr>
          <p:nvPr>
            <p:ph type="dt" idx="10"/>
          </p:nvPr>
        </p:nvSpPr>
        <p:spPr>
          <a:xfrm>
            <a:off x="6477000" y="76200"/>
            <a:ext cx="2514599" cy="288925"/>
          </a:xfrm>
          <a:prstGeom prst="rect">
            <a:avLst/>
          </a:prstGeom>
          <a:noFill/>
          <a:ln>
            <a:noFill/>
          </a:ln>
        </p:spPr>
        <p:txBody>
          <a:bodyPr lIns="91425" tIns="91425" rIns="91425" bIns="91425" anchor="t" anchorCtr="0"/>
          <a:lstStyle>
            <a:lvl1pPr marL="0" marR="0" indent="0" algn="l"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250" name="Shape 250"/>
          <p:cNvSpPr txBox="1">
            <a:spLocks noGrp="1"/>
          </p:cNvSpPr>
          <p:nvPr>
            <p:ph type="ftr" idx="11"/>
          </p:nvPr>
        </p:nvSpPr>
        <p:spPr>
          <a:xfrm>
            <a:off x="3124200" y="76200"/>
            <a:ext cx="3352799" cy="288925"/>
          </a:xfrm>
          <a:prstGeom prst="rect">
            <a:avLst/>
          </a:prstGeom>
          <a:noFill/>
          <a:ln>
            <a:noFill/>
          </a:ln>
        </p:spPr>
        <p:txBody>
          <a:bodyPr lIns="91425" tIns="91425" rIns="91425" bIns="91425" anchor="t" anchorCtr="0"/>
          <a:lstStyle>
            <a:lvl1pPr marL="0" marR="0" indent="0" algn="r"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251" name="Shape 251"/>
          <p:cNvSpPr txBox="1">
            <a:spLocks noGrp="1"/>
          </p:cNvSpPr>
          <p:nvPr>
            <p:ph type="sldNum" idx="12"/>
          </p:nvPr>
        </p:nvSpPr>
        <p:spPr>
          <a:xfrm>
            <a:off x="8229600" y="6477000"/>
            <a:ext cx="762000" cy="244474"/>
          </a:xfrm>
          <a:prstGeom prst="rect">
            <a:avLst/>
          </a:prstGeom>
          <a:noFill/>
          <a:ln>
            <a:noFill/>
          </a:ln>
        </p:spPr>
        <p:txBody>
          <a:bodyPr lIns="91425" tIns="91425" rIns="91425" bIns="91425" anchor="t" anchorCtr="0"/>
          <a:lstStyle>
            <a:lvl1pPr marL="0" marR="0" indent="0" algn="r"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objTx" type="objTx">
  <p:cSld name="objTx">
    <p:spTree>
      <p:nvGrpSpPr>
        <p:cNvPr id="1" name="Shape 252"/>
        <p:cNvGrpSpPr/>
        <p:nvPr/>
      </p:nvGrpSpPr>
      <p:grpSpPr>
        <a:xfrm>
          <a:off x="0" y="0"/>
          <a:ext cx="0" cy="0"/>
          <a:chOff x="0" y="0"/>
          <a:chExt cx="0" cy="0"/>
        </a:xfrm>
      </p:grpSpPr>
      <p:cxnSp>
        <p:nvCxnSpPr>
          <p:cNvPr id="253" name="Shape 253"/>
          <p:cNvCxnSpPr/>
          <p:nvPr/>
        </p:nvCxnSpPr>
        <p:spPr>
          <a:xfrm>
            <a:off x="514350" y="5849117"/>
            <a:ext cx="8629649" cy="2381"/>
          </a:xfrm>
          <a:prstGeom prst="straightConnector1">
            <a:avLst/>
          </a:prstGeom>
          <a:noFill/>
          <a:ln w="9525" cap="flat">
            <a:solidFill>
              <a:schemeClr val="accent1">
                <a:alpha val="0"/>
              </a:schemeClr>
            </a:solidFill>
            <a:prstDash val="solid"/>
            <a:round/>
            <a:headEnd type="none" w="med" len="med"/>
            <a:tailEnd type="none" w="med" len="med"/>
          </a:ln>
        </p:spPr>
      </p:cxnSp>
      <p:sp>
        <p:nvSpPr>
          <p:cNvPr id="254" name="Shape 254"/>
          <p:cNvSpPr txBox="1">
            <a:spLocks noGrp="1"/>
          </p:cNvSpPr>
          <p:nvPr>
            <p:ph type="title"/>
          </p:nvPr>
        </p:nvSpPr>
        <p:spPr>
          <a:xfrm>
            <a:off x="457200" y="5486400"/>
            <a:ext cx="8458200" cy="520700"/>
          </a:xfrm>
          <a:prstGeom prst="rect">
            <a:avLst/>
          </a:prstGeom>
          <a:noFill/>
          <a:ln>
            <a:noFill/>
          </a:ln>
        </p:spPr>
        <p:txBody>
          <a:bodyPr lIns="91425" tIns="91425" rIns="91425" bIns="91425" anchor="ctr" anchorCtr="0"/>
          <a:lstStyle>
            <a:lvl1pPr algn="l" rtl="0">
              <a:buNone/>
              <a:defRPr sz="2000" b="1"/>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255" name="Shape 255"/>
          <p:cNvSpPr txBox="1">
            <a:spLocks noGrp="1"/>
          </p:cNvSpPr>
          <p:nvPr>
            <p:ph type="body" idx="1"/>
          </p:nvPr>
        </p:nvSpPr>
        <p:spPr>
          <a:xfrm>
            <a:off x="457200" y="609600"/>
            <a:ext cx="3008313" cy="4800600"/>
          </a:xfrm>
          <a:prstGeom prst="rect">
            <a:avLst/>
          </a:prstGeom>
          <a:noFill/>
          <a:ln>
            <a:noFill/>
          </a:ln>
        </p:spPr>
        <p:txBody>
          <a:bodyPr lIns="91425" tIns="91425" rIns="91425" bIns="91425" anchor="t" anchorCtr="0"/>
          <a:lstStyle>
            <a:lvl1pPr marL="0" indent="0" rtl="0">
              <a:buNone/>
              <a:defRPr sz="1400"/>
            </a:lvl1pPr>
            <a:lvl2pPr rtl="0">
              <a:buNone/>
              <a:defRPr sz="1200"/>
            </a:lvl2pPr>
            <a:lvl3pPr rtl="0">
              <a:buNone/>
              <a:defRPr sz="1000"/>
            </a:lvl3pPr>
            <a:lvl4pPr rtl="0">
              <a:buNone/>
              <a:defRPr sz="900"/>
            </a:lvl4pPr>
            <a:lvl5pPr rtl="0">
              <a:buNone/>
              <a:defRPr sz="900"/>
            </a:lvl5pPr>
            <a:lvl6pPr rtl="0">
              <a:defRPr/>
            </a:lvl6pPr>
            <a:lvl7pPr rtl="0">
              <a:defRPr/>
            </a:lvl7pPr>
            <a:lvl8pPr rtl="0">
              <a:defRPr/>
            </a:lvl8pPr>
            <a:lvl9pPr rtl="0">
              <a:defRPr/>
            </a:lvl9pPr>
          </a:lstStyle>
          <a:p>
            <a:endParaRPr/>
          </a:p>
        </p:txBody>
      </p:sp>
      <p:sp>
        <p:nvSpPr>
          <p:cNvPr id="256" name="Shape 256"/>
          <p:cNvSpPr txBox="1">
            <a:spLocks noGrp="1"/>
          </p:cNvSpPr>
          <p:nvPr>
            <p:ph type="body" idx="2"/>
          </p:nvPr>
        </p:nvSpPr>
        <p:spPr>
          <a:xfrm>
            <a:off x="3575050" y="609600"/>
            <a:ext cx="5340350" cy="4800600"/>
          </a:xfrm>
          <a:prstGeom prst="rect">
            <a:avLst/>
          </a:prstGeom>
          <a:noFill/>
          <a:ln>
            <a:noFill/>
          </a:ln>
        </p:spPr>
        <p:txBody>
          <a:bodyPr lIns="91425" tIns="91425" rIns="91425" bIns="91425" anchor="t" anchorCtr="0"/>
          <a:lstStyle>
            <a:lvl1pPr rtl="0">
              <a:defRPr sz="3200"/>
            </a:lvl1pPr>
            <a:lvl2pPr rtl="0">
              <a:defRPr sz="2800"/>
            </a:lvl2pPr>
            <a:lvl3pPr rtl="0">
              <a:defRPr sz="2400"/>
            </a:lvl3pPr>
            <a:lvl4pPr rtl="0">
              <a:defRPr sz="2000"/>
            </a:lvl4pPr>
            <a:lvl5pPr rtl="0">
              <a:defRPr sz="2000"/>
            </a:lvl5pPr>
            <a:lvl6pPr rtl="0">
              <a:defRPr/>
            </a:lvl6pPr>
            <a:lvl7pPr rtl="0">
              <a:defRPr/>
            </a:lvl7pPr>
            <a:lvl8pPr rtl="0">
              <a:defRPr/>
            </a:lvl8pPr>
            <a:lvl9pPr rtl="0">
              <a:defRPr/>
            </a:lvl9pPr>
          </a:lstStyle>
          <a:p>
            <a:endParaRPr/>
          </a:p>
        </p:txBody>
      </p:sp>
      <p:sp>
        <p:nvSpPr>
          <p:cNvPr id="257" name="Shape 257"/>
          <p:cNvSpPr txBox="1">
            <a:spLocks noGrp="1"/>
          </p:cNvSpPr>
          <p:nvPr>
            <p:ph type="dt" idx="10"/>
          </p:nvPr>
        </p:nvSpPr>
        <p:spPr>
          <a:xfrm>
            <a:off x="6477000" y="76200"/>
            <a:ext cx="2514599" cy="288925"/>
          </a:xfrm>
          <a:prstGeom prst="rect">
            <a:avLst/>
          </a:prstGeom>
          <a:noFill/>
          <a:ln>
            <a:noFill/>
          </a:ln>
        </p:spPr>
        <p:txBody>
          <a:bodyPr lIns="91425" tIns="91425" rIns="91425" bIns="91425" anchor="t" anchorCtr="0"/>
          <a:lstStyle>
            <a:lvl1pPr marL="0" marR="0" indent="0" algn="l"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258" name="Shape 258"/>
          <p:cNvSpPr txBox="1">
            <a:spLocks noGrp="1"/>
          </p:cNvSpPr>
          <p:nvPr>
            <p:ph type="ftr" idx="11"/>
          </p:nvPr>
        </p:nvSpPr>
        <p:spPr>
          <a:xfrm>
            <a:off x="3124200" y="76200"/>
            <a:ext cx="3352799" cy="288925"/>
          </a:xfrm>
          <a:prstGeom prst="rect">
            <a:avLst/>
          </a:prstGeom>
          <a:noFill/>
          <a:ln>
            <a:noFill/>
          </a:ln>
        </p:spPr>
        <p:txBody>
          <a:bodyPr lIns="91425" tIns="91425" rIns="91425" bIns="91425" anchor="t" anchorCtr="0"/>
          <a:lstStyle>
            <a:lvl1pPr marL="0" marR="0" indent="0" algn="r"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259" name="Shape 259"/>
          <p:cNvSpPr txBox="1">
            <a:spLocks noGrp="1"/>
          </p:cNvSpPr>
          <p:nvPr>
            <p:ph type="sldNum" idx="12"/>
          </p:nvPr>
        </p:nvSpPr>
        <p:spPr>
          <a:xfrm>
            <a:off x="8229600" y="6477000"/>
            <a:ext cx="762000" cy="244474"/>
          </a:xfrm>
          <a:prstGeom prst="rect">
            <a:avLst/>
          </a:prstGeom>
          <a:noFill/>
          <a:ln>
            <a:noFill/>
          </a:ln>
        </p:spPr>
        <p:txBody>
          <a:bodyPr lIns="91425" tIns="91425" rIns="91425" bIns="91425" anchor="t" anchorCtr="0"/>
          <a:lstStyle>
            <a:lvl1pPr marL="0" marR="0" indent="0" algn="r"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63"/>
        <p:cNvGrpSpPr/>
        <p:nvPr/>
      </p:nvGrpSpPr>
      <p:grpSpPr>
        <a:xfrm>
          <a:off x="0" y="0"/>
          <a:ext cx="0" cy="0"/>
          <a:chOff x="0" y="0"/>
          <a:chExt cx="0" cy="0"/>
        </a:xfrm>
      </p:grpSpPr>
      <p:sp>
        <p:nvSpPr>
          <p:cNvPr id="64" name="Shape 64"/>
          <p:cNvSpPr/>
          <p:nvPr/>
        </p:nvSpPr>
        <p:spPr>
          <a:xfrm>
            <a:off x="0" y="0"/>
            <a:ext cx="4456799" cy="6278399"/>
          </a:xfrm>
          <a:prstGeom prst="rect">
            <a:avLst/>
          </a:prstGeom>
          <a:solidFill>
            <a:srgbClr val="000000"/>
          </a:solidFill>
          <a:ln>
            <a:noFill/>
          </a:ln>
        </p:spPr>
        <p:txBody>
          <a:bodyPr lIns="91425" tIns="45700" rIns="91425" bIns="45700" anchor="ctr" anchorCtr="0">
            <a:spAutoFit/>
          </a:bodyPr>
          <a:lstStyle/>
          <a:p>
            <a:endParaRPr/>
          </a:p>
        </p:txBody>
      </p:sp>
      <p:sp>
        <p:nvSpPr>
          <p:cNvPr id="65" name="Shape 65"/>
          <p:cNvSpPr/>
          <p:nvPr/>
        </p:nvSpPr>
        <p:spPr>
          <a:xfrm flipH="1">
            <a:off x="3434" y="5013041"/>
            <a:ext cx="4453249" cy="1374347"/>
          </a:xfrm>
          <a:custGeom>
            <a:avLst/>
            <a:gdLst/>
            <a:ahLst/>
            <a:cxnLst/>
            <a:rect l="0" t="0" r="0" b="0"/>
            <a:pathLst>
              <a:path w="4453250" h="1869860" extrusionOk="0">
                <a:moveTo>
                  <a:pt x="4447791" y="1726390"/>
                </a:moveTo>
                <a:lnTo>
                  <a:pt x="4219291" y="1869860"/>
                </a:lnTo>
                <a:lnTo>
                  <a:pt x="3980162" y="1715763"/>
                </a:lnTo>
                <a:lnTo>
                  <a:pt x="3746348" y="1864546"/>
                </a:lnTo>
                <a:lnTo>
                  <a:pt x="3512534" y="1726390"/>
                </a:lnTo>
                <a:lnTo>
                  <a:pt x="3284033" y="1864546"/>
                </a:lnTo>
                <a:lnTo>
                  <a:pt x="3044905" y="1731704"/>
                </a:lnTo>
                <a:lnTo>
                  <a:pt x="2805777" y="1864546"/>
                </a:lnTo>
                <a:lnTo>
                  <a:pt x="2571963" y="1731704"/>
                </a:lnTo>
                <a:lnTo>
                  <a:pt x="2343462" y="1864546"/>
                </a:lnTo>
                <a:lnTo>
                  <a:pt x="2104334" y="1726390"/>
                </a:lnTo>
                <a:lnTo>
                  <a:pt x="1865206" y="1869860"/>
                </a:lnTo>
                <a:lnTo>
                  <a:pt x="1631391" y="1715763"/>
                </a:lnTo>
                <a:lnTo>
                  <a:pt x="1402891" y="1869860"/>
                </a:lnTo>
                <a:lnTo>
                  <a:pt x="1163763" y="1726390"/>
                </a:lnTo>
                <a:lnTo>
                  <a:pt x="935262" y="1869860"/>
                </a:lnTo>
                <a:lnTo>
                  <a:pt x="696134" y="1726390"/>
                </a:lnTo>
                <a:lnTo>
                  <a:pt x="457006" y="1864546"/>
                </a:lnTo>
                <a:lnTo>
                  <a:pt x="217877" y="1726390"/>
                </a:lnTo>
                <a:lnTo>
                  <a:pt x="5" y="1869860"/>
                </a:lnTo>
                <a:cubicBezTo>
                  <a:pt x="3" y="1246574"/>
                  <a:pt x="2" y="623287"/>
                  <a:pt x="0" y="1"/>
                </a:cubicBezTo>
                <a:lnTo>
                  <a:pt x="4453250" y="0"/>
                </a:lnTo>
              </a:path>
            </a:pathLst>
          </a:custGeom>
          <a:solidFill>
            <a:schemeClr val="dk2"/>
          </a:solidFill>
          <a:ln>
            <a:noFill/>
          </a:ln>
        </p:spPr>
        <p:txBody>
          <a:bodyPr lIns="91425" tIns="45700" rIns="91425" bIns="45700" anchor="ctr" anchorCtr="0">
            <a:spAutoFit/>
          </a:bodyPr>
          <a:lstStyle/>
          <a:p>
            <a:endParaRPr/>
          </a:p>
        </p:txBody>
      </p:sp>
      <p:cxnSp>
        <p:nvCxnSpPr>
          <p:cNvPr id="66" name="Shape 66"/>
          <p:cNvCxnSpPr/>
          <p:nvPr/>
        </p:nvCxnSpPr>
        <p:spPr>
          <a:xfrm>
            <a:off x="409699" y="992104"/>
            <a:ext cx="3660000" cy="0"/>
          </a:xfrm>
          <a:prstGeom prst="straightConnector1">
            <a:avLst/>
          </a:prstGeom>
          <a:noFill/>
          <a:ln w="25400" cap="rnd">
            <a:solidFill>
              <a:schemeClr val="accent2"/>
            </a:solidFill>
            <a:prstDash val="dot"/>
            <a:round/>
            <a:headEnd type="none" w="med" len="med"/>
            <a:tailEnd type="none" w="med" len="med"/>
          </a:ln>
        </p:spPr>
      </p:cxnSp>
      <p:sp>
        <p:nvSpPr>
          <p:cNvPr id="67" name="Shape 67"/>
          <p:cNvSpPr txBox="1">
            <a:spLocks noGrp="1"/>
          </p:cNvSpPr>
          <p:nvPr>
            <p:ph type="body" idx="1"/>
          </p:nvPr>
        </p:nvSpPr>
        <p:spPr>
          <a:xfrm>
            <a:off x="457200" y="1600200"/>
            <a:ext cx="3550799" cy="4840199"/>
          </a:xfrm>
          <a:prstGeom prst="rect">
            <a:avLst/>
          </a:prstGeom>
          <a:noFill/>
          <a:ln>
            <a:noFill/>
          </a:ln>
        </p:spPr>
        <p:txBody>
          <a:bodyPr lIns="91425" tIns="91425" rIns="91425" bIns="91425" anchor="t" anchorCtr="0"/>
          <a:lstStyle>
            <a:lvl1pPr rtl="0">
              <a:buNone/>
              <a:defRPr sz="2000">
                <a:solidFill>
                  <a:schemeClr val="lt1"/>
                </a:solidFill>
                <a:latin typeface="Times New Roman"/>
                <a:ea typeface="Times New Roman"/>
                <a:cs typeface="Times New Roman"/>
                <a:sym typeface="Times New Roman"/>
              </a:defRPr>
            </a:lvl1pPr>
            <a:lvl2pPr rtl="0">
              <a:buNone/>
              <a:defRPr sz="2000">
                <a:solidFill>
                  <a:schemeClr val="lt1"/>
                </a:solidFill>
                <a:latin typeface="Times New Roman"/>
                <a:ea typeface="Times New Roman"/>
                <a:cs typeface="Times New Roman"/>
                <a:sym typeface="Times New Roman"/>
              </a:defRPr>
            </a:lvl2pPr>
            <a:lvl3pPr rtl="0">
              <a:buNone/>
              <a:defRPr sz="2000">
                <a:solidFill>
                  <a:schemeClr val="lt1"/>
                </a:solidFill>
                <a:latin typeface="Times New Roman"/>
                <a:ea typeface="Times New Roman"/>
                <a:cs typeface="Times New Roman"/>
                <a:sym typeface="Times New Roman"/>
              </a:defRPr>
            </a:lvl3pPr>
            <a:lvl4pPr rtl="0">
              <a:buNone/>
              <a:defRPr sz="2000">
                <a:solidFill>
                  <a:schemeClr val="lt1"/>
                </a:solidFill>
                <a:latin typeface="Times New Roman"/>
                <a:ea typeface="Times New Roman"/>
                <a:cs typeface="Times New Roman"/>
                <a:sym typeface="Times New Roman"/>
              </a:defRPr>
            </a:lvl4pPr>
            <a:lvl5pPr rtl="0">
              <a:buNone/>
              <a:defRPr sz="2000">
                <a:solidFill>
                  <a:schemeClr val="lt1"/>
                </a:solidFill>
                <a:latin typeface="Times New Roman"/>
                <a:ea typeface="Times New Roman"/>
                <a:cs typeface="Times New Roman"/>
                <a:sym typeface="Times New Roman"/>
              </a:defRPr>
            </a:lvl5pPr>
            <a:lvl6pPr rtl="0">
              <a:buNone/>
              <a:defRPr sz="1800"/>
            </a:lvl6pPr>
            <a:lvl7pPr rtl="0">
              <a:buNone/>
              <a:defRPr sz="1800"/>
            </a:lvl7pPr>
            <a:lvl8pPr rtl="0">
              <a:buNone/>
              <a:defRPr sz="1800"/>
            </a:lvl8pPr>
            <a:lvl9pPr rtl="0">
              <a:buNone/>
              <a:defRPr sz="1800"/>
            </a:lvl9pPr>
          </a:lstStyle>
          <a:p>
            <a:endParaRPr/>
          </a:p>
        </p:txBody>
      </p:sp>
      <p:sp>
        <p:nvSpPr>
          <p:cNvPr id="68" name="Shape 68"/>
          <p:cNvSpPr txBox="1">
            <a:spLocks noGrp="1"/>
          </p:cNvSpPr>
          <p:nvPr>
            <p:ph type="title"/>
          </p:nvPr>
        </p:nvSpPr>
        <p:spPr>
          <a:xfrm>
            <a:off x="457200" y="17761"/>
            <a:ext cx="3550799" cy="1143000"/>
          </a:xfrm>
          <a:prstGeom prst="rect">
            <a:avLst/>
          </a:prstGeom>
          <a:noFill/>
          <a:ln>
            <a:noFill/>
          </a:ln>
        </p:spPr>
        <p:txBody>
          <a:bodyPr lIns="91425" tIns="91425" rIns="91425" bIns="91425" anchor="ctr" anchorCtr="0"/>
          <a:lstStyle>
            <a:lvl1pPr rtl="0">
              <a:buNone/>
              <a:defRPr sz="2400"/>
            </a:lvl1pPr>
            <a:lvl2pPr rtl="0">
              <a:buNone/>
              <a:defRPr sz="2400"/>
            </a:lvl2pPr>
            <a:lvl3pPr rtl="0">
              <a:buNone/>
              <a:defRPr sz="2400"/>
            </a:lvl3pPr>
            <a:lvl4pPr rtl="0">
              <a:buNone/>
              <a:defRPr sz="2400"/>
            </a:lvl4pPr>
            <a:lvl5pPr rtl="0">
              <a:buNone/>
              <a:defRPr sz="2400"/>
            </a:lvl5pPr>
            <a:lvl6pPr rtl="0">
              <a:buNone/>
              <a:defRPr sz="2400"/>
            </a:lvl6pPr>
            <a:lvl7pPr rtl="0">
              <a:buNone/>
              <a:defRPr sz="2400"/>
            </a:lvl7pPr>
            <a:lvl8pPr rtl="0">
              <a:buNone/>
              <a:defRPr sz="2400"/>
            </a:lvl8pPr>
            <a:lvl9pPr rtl="0">
              <a:buNone/>
              <a:defRPr sz="2400"/>
            </a:lvl9pPr>
          </a:lstStyle>
          <a:p>
            <a:endParaRPr/>
          </a:p>
        </p:txBody>
      </p:sp>
      <p:sp>
        <p:nvSpPr>
          <p:cNvPr id="69" name="Shape 69"/>
          <p:cNvSpPr txBox="1">
            <a:spLocks noGrp="1"/>
          </p:cNvSpPr>
          <p:nvPr>
            <p:ph type="body" idx="2"/>
          </p:nvPr>
        </p:nvSpPr>
        <p:spPr>
          <a:xfrm>
            <a:off x="5021123" y="1600200"/>
            <a:ext cx="3550799" cy="4840199"/>
          </a:xfrm>
          <a:prstGeom prst="rect">
            <a:avLst/>
          </a:prstGeom>
          <a:noFill/>
          <a:ln>
            <a:noFill/>
          </a:ln>
        </p:spPr>
        <p:txBody>
          <a:bodyPr lIns="91425" tIns="91425" rIns="91425" bIns="91425" anchor="t" anchorCtr="0"/>
          <a:lstStyle>
            <a:lvl1pPr rtl="0">
              <a:buNone/>
              <a:defRPr sz="2000">
                <a:solidFill>
                  <a:schemeClr val="dk1"/>
                </a:solidFill>
                <a:latin typeface="Times New Roman"/>
                <a:ea typeface="Times New Roman"/>
                <a:cs typeface="Times New Roman"/>
                <a:sym typeface="Times New Roman"/>
              </a:defRPr>
            </a:lvl1pPr>
            <a:lvl2pPr rtl="0">
              <a:buNone/>
              <a:defRPr sz="2000">
                <a:solidFill>
                  <a:schemeClr val="dk1"/>
                </a:solidFill>
                <a:latin typeface="Times New Roman"/>
                <a:ea typeface="Times New Roman"/>
                <a:cs typeface="Times New Roman"/>
                <a:sym typeface="Times New Roman"/>
              </a:defRPr>
            </a:lvl2pPr>
            <a:lvl3pPr rtl="0">
              <a:buNone/>
              <a:defRPr sz="2000">
                <a:solidFill>
                  <a:schemeClr val="dk1"/>
                </a:solidFill>
                <a:latin typeface="Times New Roman"/>
                <a:ea typeface="Times New Roman"/>
                <a:cs typeface="Times New Roman"/>
                <a:sym typeface="Times New Roman"/>
              </a:defRPr>
            </a:lvl3pPr>
            <a:lvl4pPr rtl="0">
              <a:buNone/>
              <a:defRPr sz="2000">
                <a:solidFill>
                  <a:schemeClr val="dk1"/>
                </a:solidFill>
                <a:latin typeface="Times New Roman"/>
                <a:ea typeface="Times New Roman"/>
                <a:cs typeface="Times New Roman"/>
                <a:sym typeface="Times New Roman"/>
              </a:defRPr>
            </a:lvl4pPr>
            <a:lvl5pPr rtl="0">
              <a:buNone/>
              <a:defRPr sz="2000">
                <a:solidFill>
                  <a:schemeClr val="dk1"/>
                </a:solidFill>
                <a:latin typeface="Times New Roman"/>
                <a:ea typeface="Times New Roman"/>
                <a:cs typeface="Times New Roman"/>
                <a:sym typeface="Times New Roman"/>
              </a:defRPr>
            </a:lvl5pPr>
            <a:lvl6pPr rtl="0">
              <a:buNone/>
              <a:defRPr sz="1800"/>
            </a:lvl6pPr>
            <a:lvl7pPr rtl="0">
              <a:buNone/>
              <a:defRPr sz="1800"/>
            </a:lvl7pPr>
            <a:lvl8pPr rtl="0">
              <a:buNone/>
              <a:defRPr sz="1800"/>
            </a:lvl8pPr>
            <a:lvl9pPr rtl="0">
              <a:buNone/>
              <a:defRPr sz="1800"/>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picTx" type="picTx">
  <p:cSld name="picTx">
    <p:spTree>
      <p:nvGrpSpPr>
        <p:cNvPr id="1" name="Shape 260"/>
        <p:cNvGrpSpPr/>
        <p:nvPr/>
      </p:nvGrpSpPr>
      <p:grpSpPr>
        <a:xfrm>
          <a:off x="0" y="0"/>
          <a:ext cx="0" cy="0"/>
          <a:chOff x="0" y="0"/>
          <a:chExt cx="0" cy="0"/>
        </a:xfrm>
      </p:grpSpPr>
      <p:sp>
        <p:nvSpPr>
          <p:cNvPr id="261" name="Shape 261"/>
          <p:cNvSpPr>
            <a:spLocks noGrp="1"/>
          </p:cNvSpPr>
          <p:nvPr>
            <p:ph type="pic" idx="2"/>
          </p:nvPr>
        </p:nvSpPr>
        <p:spPr>
          <a:xfrm>
            <a:off x="3505200" y="616633"/>
            <a:ext cx="5029199" cy="3657600"/>
          </a:xfrm>
          <a:prstGeom prst="rect">
            <a:avLst/>
          </a:prstGeom>
          <a:solidFill>
            <a:schemeClr val="lt1"/>
          </a:solidFill>
          <a:ln w="9525" cap="flat">
            <a:solidFill>
              <a:schemeClr val="accent1"/>
            </a:solidFill>
            <a:prstDash val="solid"/>
            <a:round/>
            <a:headEnd type="none" w="med" len="med"/>
            <a:tailEnd type="none" w="med" len="med"/>
          </a:ln>
        </p:spPr>
        <p:txBody>
          <a:bodyPr lIns="91425" tIns="91425" rIns="91425" bIns="91425" anchor="t" anchorCtr="0"/>
          <a:lstStyle>
            <a:lvl1pPr marL="0" marR="0" indent="0" algn="l" rtl="0">
              <a:buClr>
                <a:srgbClr val="D38F28"/>
              </a:buClr>
              <a:buFont typeface="Arial"/>
              <a:buNone/>
              <a:defRPr sz="3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262" name="Shape 262"/>
          <p:cNvSpPr txBox="1">
            <a:spLocks noGrp="1"/>
          </p:cNvSpPr>
          <p:nvPr>
            <p:ph type="dt" idx="10"/>
          </p:nvPr>
        </p:nvSpPr>
        <p:spPr>
          <a:xfrm>
            <a:off x="6477000" y="76200"/>
            <a:ext cx="2514599" cy="288925"/>
          </a:xfrm>
          <a:prstGeom prst="rect">
            <a:avLst/>
          </a:prstGeom>
          <a:noFill/>
          <a:ln>
            <a:noFill/>
          </a:ln>
        </p:spPr>
        <p:txBody>
          <a:bodyPr lIns="91425" tIns="91425" rIns="91425" bIns="91425" anchor="t" anchorCtr="0"/>
          <a:lstStyle>
            <a:lvl1pPr marL="0" marR="0" indent="0" algn="l"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263" name="Shape 263"/>
          <p:cNvSpPr txBox="1">
            <a:spLocks noGrp="1"/>
          </p:cNvSpPr>
          <p:nvPr>
            <p:ph type="ftr" idx="11"/>
          </p:nvPr>
        </p:nvSpPr>
        <p:spPr>
          <a:xfrm>
            <a:off x="3124200" y="76200"/>
            <a:ext cx="3352799" cy="288925"/>
          </a:xfrm>
          <a:prstGeom prst="rect">
            <a:avLst/>
          </a:prstGeom>
          <a:noFill/>
          <a:ln>
            <a:noFill/>
          </a:ln>
        </p:spPr>
        <p:txBody>
          <a:bodyPr lIns="91425" tIns="91425" rIns="91425" bIns="91425" anchor="t" anchorCtr="0"/>
          <a:lstStyle>
            <a:lvl1pPr marL="0" marR="0" indent="0" algn="r"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264" name="Shape 264"/>
          <p:cNvSpPr txBox="1">
            <a:spLocks noGrp="1"/>
          </p:cNvSpPr>
          <p:nvPr>
            <p:ph type="sldNum" idx="12"/>
          </p:nvPr>
        </p:nvSpPr>
        <p:spPr>
          <a:xfrm>
            <a:off x="8229600" y="6477000"/>
            <a:ext cx="762000" cy="244474"/>
          </a:xfrm>
          <a:prstGeom prst="rect">
            <a:avLst/>
          </a:prstGeom>
          <a:noFill/>
          <a:ln>
            <a:noFill/>
          </a:ln>
        </p:spPr>
        <p:txBody>
          <a:bodyPr lIns="91425" tIns="91425" rIns="91425" bIns="91425" anchor="t" anchorCtr="0"/>
          <a:lstStyle>
            <a:lvl1pPr marL="0" marR="0" indent="0" algn="r"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265" name="Shape 265"/>
          <p:cNvSpPr txBox="1">
            <a:spLocks noGrp="1"/>
          </p:cNvSpPr>
          <p:nvPr>
            <p:ph type="title"/>
          </p:nvPr>
        </p:nvSpPr>
        <p:spPr>
          <a:xfrm>
            <a:off x="381000" y="4993760"/>
            <a:ext cx="5867400" cy="522288"/>
          </a:xfrm>
          <a:prstGeom prst="rect">
            <a:avLst/>
          </a:prstGeom>
          <a:noFill/>
          <a:ln>
            <a:noFill/>
          </a:ln>
        </p:spPr>
        <p:txBody>
          <a:bodyPr lIns="91425" tIns="91425" rIns="91425" bIns="91425" anchor="ctr" anchorCtr="0"/>
          <a:lstStyle>
            <a:lvl1pPr algn="l" rtl="0">
              <a:buNone/>
              <a:defRPr sz="2000" b="1"/>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266" name="Shape 266"/>
          <p:cNvSpPr txBox="1">
            <a:spLocks noGrp="1"/>
          </p:cNvSpPr>
          <p:nvPr>
            <p:ph type="body" idx="1"/>
          </p:nvPr>
        </p:nvSpPr>
        <p:spPr>
          <a:xfrm>
            <a:off x="381000" y="5533217"/>
            <a:ext cx="5867400" cy="768349"/>
          </a:xfrm>
          <a:prstGeom prst="rect">
            <a:avLst/>
          </a:prstGeom>
          <a:noFill/>
          <a:ln>
            <a:noFill/>
          </a:ln>
        </p:spPr>
        <p:txBody>
          <a:bodyPr lIns="91425" tIns="91425" rIns="91425" bIns="91425" anchor="t" anchorCtr="0"/>
          <a:lstStyle>
            <a:lvl1pPr marL="0" indent="0" rtl="0">
              <a:buNone/>
              <a:defRPr sz="1400"/>
            </a:lvl1pPr>
            <a:lvl2pPr rtl="0">
              <a:defRPr sz="1200"/>
            </a:lvl2pPr>
            <a:lvl3pPr rtl="0">
              <a:defRPr sz="1000"/>
            </a:lvl3pPr>
            <a:lvl4pPr rtl="0">
              <a:defRPr sz="900"/>
            </a:lvl4pPr>
            <a:lvl5pPr rtl="0">
              <a:defRPr sz="900"/>
            </a:lvl5pPr>
            <a:lvl6pPr rtl="0">
              <a:defRPr/>
            </a:lvl6pPr>
            <a:lvl7pPr rtl="0">
              <a:defRPr/>
            </a:lvl7pPr>
            <a:lvl8pPr rtl="0">
              <a:defRPr/>
            </a:lvl8pPr>
            <a:lvl9pPr rtl="0">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vertTx" type="vertTx">
  <p:cSld name="vertTx">
    <p:spTree>
      <p:nvGrpSpPr>
        <p:cNvPr id="1" name="Shape 267"/>
        <p:cNvGrpSpPr/>
        <p:nvPr/>
      </p:nvGrpSpPr>
      <p:grpSpPr>
        <a:xfrm>
          <a:off x="0" y="0"/>
          <a:ext cx="0" cy="0"/>
          <a:chOff x="0" y="0"/>
          <a:chExt cx="0" cy="0"/>
        </a:xfrm>
      </p:grpSpPr>
      <p:sp>
        <p:nvSpPr>
          <p:cNvPr id="268" name="Shape 268"/>
          <p:cNvSpPr txBox="1">
            <a:spLocks noGrp="1"/>
          </p:cNvSpPr>
          <p:nvPr>
            <p:ph type="title"/>
          </p:nvPr>
        </p:nvSpPr>
        <p:spPr>
          <a:xfrm>
            <a:off x="304800" y="457200"/>
            <a:ext cx="8686800" cy="838199"/>
          </a:xfrm>
          <a:prstGeom prst="rect">
            <a:avLst/>
          </a:prstGeom>
          <a:noFill/>
          <a:ln>
            <a:noFill/>
          </a:ln>
        </p:spPr>
        <p:txBody>
          <a:bodyPr lIns="91425" tIns="91425" rIns="91425" bIns="91425" anchor="ctr" anchorCtr="0"/>
          <a:lstStyle>
            <a:lvl1pPr algn="l" rtl="0">
              <a:spcBef>
                <a:spcPts val="0"/>
              </a:spcBef>
              <a:buClr>
                <a:schemeClr val="dk2"/>
              </a:buClr>
              <a:buNone/>
              <a:defRPr sz="3600" cap="small" baseline="0">
                <a:solidFill>
                  <a:schemeClr val="dk2"/>
                </a:solidFill>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269" name="Shape 269"/>
          <p:cNvSpPr txBox="1">
            <a:spLocks noGrp="1"/>
          </p:cNvSpPr>
          <p:nvPr>
            <p:ph type="body" idx="1"/>
          </p:nvPr>
        </p:nvSpPr>
        <p:spPr>
          <a:xfrm rot="5400000">
            <a:off x="2385218" y="-526256"/>
            <a:ext cx="4525963" cy="8686800"/>
          </a:xfrm>
          <a:prstGeom prst="rect">
            <a:avLst/>
          </a:prstGeom>
          <a:noFill/>
          <a:ln>
            <a:noFill/>
          </a:ln>
        </p:spPr>
        <p:txBody>
          <a:bodyPr lIns="91425" tIns="91425" rIns="91425" bIns="91425" anchor="t" anchorCtr="0"/>
          <a:lstStyle>
            <a:lvl1pPr marL="342900" indent="-257175" algn="l" rtl="0">
              <a:spcBef>
                <a:spcPts val="640"/>
              </a:spcBef>
              <a:buClr>
                <a:schemeClr val="accent1"/>
              </a:buClr>
              <a:buFont typeface="Arial"/>
              <a:buChar char="•"/>
              <a:defRPr sz="3200">
                <a:solidFill>
                  <a:schemeClr val="dk2"/>
                </a:solidFill>
              </a:defRPr>
            </a:lvl1pPr>
            <a:lvl2pPr marL="742950" indent="-209550" algn="l" rtl="0">
              <a:spcBef>
                <a:spcPts val="560"/>
              </a:spcBef>
              <a:buClr>
                <a:schemeClr val="accent1"/>
              </a:buClr>
              <a:buFont typeface="Arial"/>
              <a:buChar char="•"/>
              <a:defRPr sz="2800">
                <a:solidFill>
                  <a:schemeClr val="dk2"/>
                </a:solidFill>
              </a:defRPr>
            </a:lvl2pPr>
            <a:lvl3pPr marL="1143000" indent="-165100" algn="l" rtl="0">
              <a:spcBef>
                <a:spcPts val="480"/>
              </a:spcBef>
              <a:buClr>
                <a:schemeClr val="accent1"/>
              </a:buClr>
              <a:buFont typeface="Arial"/>
              <a:buChar char="•"/>
              <a:defRPr sz="2400">
                <a:solidFill>
                  <a:schemeClr val="dk2"/>
                </a:solidFill>
              </a:defRPr>
            </a:lvl3pPr>
            <a:lvl4pPr marL="1600200" indent="-174625" algn="l" rtl="0">
              <a:spcBef>
                <a:spcPts val="400"/>
              </a:spcBef>
              <a:buClr>
                <a:schemeClr val="accent1"/>
              </a:buClr>
              <a:buFont typeface="Arial"/>
              <a:buChar char="•"/>
              <a:defRPr sz="2000">
                <a:solidFill>
                  <a:schemeClr val="dk2"/>
                </a:solidFill>
              </a:defRPr>
            </a:lvl4pPr>
            <a:lvl5pPr marL="2057400" indent="-187325" algn="l" rtl="0">
              <a:spcBef>
                <a:spcPts val="360"/>
              </a:spcBef>
              <a:buClr>
                <a:schemeClr val="accent1"/>
              </a:buClr>
              <a:buFont typeface="Arial"/>
              <a:buChar char="•"/>
              <a:defRPr sz="1800">
                <a:solidFill>
                  <a:schemeClr val="dk2"/>
                </a:solidFill>
              </a:defRPr>
            </a:lvl5pPr>
            <a:lvl6pPr marL="2514600" indent="-187325" algn="l" rtl="0">
              <a:spcBef>
                <a:spcPts val="360"/>
              </a:spcBef>
              <a:buClr>
                <a:schemeClr val="accent1"/>
              </a:buClr>
              <a:buFont typeface="Arial"/>
              <a:buChar char="•"/>
              <a:defRPr sz="1800">
                <a:solidFill>
                  <a:schemeClr val="dk2"/>
                </a:solidFill>
              </a:defRPr>
            </a:lvl6pPr>
            <a:lvl7pPr marL="2971800" indent="-190500" algn="l" rtl="0">
              <a:spcBef>
                <a:spcPts val="320"/>
              </a:spcBef>
              <a:buClr>
                <a:schemeClr val="accent1"/>
              </a:buClr>
              <a:buFont typeface="Arial"/>
              <a:buChar char="•"/>
              <a:defRPr sz="1600">
                <a:solidFill>
                  <a:schemeClr val="dk2"/>
                </a:solidFill>
              </a:defRPr>
            </a:lvl7pPr>
            <a:lvl8pPr marL="3429000" indent="-190500" algn="l" rtl="0">
              <a:spcBef>
                <a:spcPts val="320"/>
              </a:spcBef>
              <a:buClr>
                <a:schemeClr val="accent1"/>
              </a:buClr>
              <a:buFont typeface="Arial"/>
              <a:buChar char="•"/>
              <a:defRPr sz="1600" baseline="0">
                <a:solidFill>
                  <a:schemeClr val="dk2"/>
                </a:solidFill>
              </a:defRPr>
            </a:lvl8pPr>
            <a:lvl9pPr marL="3886200" indent="-196850" algn="l" rtl="0">
              <a:spcBef>
                <a:spcPts val="280"/>
              </a:spcBef>
              <a:buClr>
                <a:schemeClr val="accent1"/>
              </a:buClr>
              <a:buFont typeface="Arial"/>
              <a:buChar char="•"/>
              <a:defRPr sz="1400" baseline="0">
                <a:solidFill>
                  <a:schemeClr val="dk2"/>
                </a:solidFill>
              </a:defRPr>
            </a:lvl9pPr>
          </a:lstStyle>
          <a:p>
            <a:endParaRPr/>
          </a:p>
        </p:txBody>
      </p:sp>
      <p:sp>
        <p:nvSpPr>
          <p:cNvPr id="270" name="Shape 270"/>
          <p:cNvSpPr txBox="1">
            <a:spLocks noGrp="1"/>
          </p:cNvSpPr>
          <p:nvPr>
            <p:ph type="dt" idx="10"/>
          </p:nvPr>
        </p:nvSpPr>
        <p:spPr>
          <a:xfrm>
            <a:off x="6477000" y="76200"/>
            <a:ext cx="2514599" cy="288925"/>
          </a:xfrm>
          <a:prstGeom prst="rect">
            <a:avLst/>
          </a:prstGeom>
          <a:noFill/>
          <a:ln>
            <a:noFill/>
          </a:ln>
        </p:spPr>
        <p:txBody>
          <a:bodyPr lIns="91425" tIns="91425" rIns="91425" bIns="91425" anchor="t" anchorCtr="0"/>
          <a:lstStyle>
            <a:lvl1pPr marL="0" marR="0" indent="0" algn="l"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271" name="Shape 271"/>
          <p:cNvSpPr txBox="1">
            <a:spLocks noGrp="1"/>
          </p:cNvSpPr>
          <p:nvPr>
            <p:ph type="ftr" idx="11"/>
          </p:nvPr>
        </p:nvSpPr>
        <p:spPr>
          <a:xfrm>
            <a:off x="3124200" y="76200"/>
            <a:ext cx="3352799" cy="288925"/>
          </a:xfrm>
          <a:prstGeom prst="rect">
            <a:avLst/>
          </a:prstGeom>
          <a:noFill/>
          <a:ln>
            <a:noFill/>
          </a:ln>
        </p:spPr>
        <p:txBody>
          <a:bodyPr lIns="91425" tIns="91425" rIns="91425" bIns="91425" anchor="t" anchorCtr="0"/>
          <a:lstStyle>
            <a:lvl1pPr marL="0" marR="0" indent="0" algn="r"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272" name="Shape 272"/>
          <p:cNvSpPr txBox="1">
            <a:spLocks noGrp="1"/>
          </p:cNvSpPr>
          <p:nvPr>
            <p:ph type="sldNum" idx="12"/>
          </p:nvPr>
        </p:nvSpPr>
        <p:spPr>
          <a:xfrm>
            <a:off x="8229600" y="6477000"/>
            <a:ext cx="762000" cy="244474"/>
          </a:xfrm>
          <a:prstGeom prst="rect">
            <a:avLst/>
          </a:prstGeom>
          <a:noFill/>
          <a:ln>
            <a:noFill/>
          </a:ln>
        </p:spPr>
        <p:txBody>
          <a:bodyPr lIns="91425" tIns="91425" rIns="91425" bIns="91425" anchor="t" anchorCtr="0"/>
          <a:lstStyle>
            <a:lvl1pPr marL="0" marR="0" indent="0" algn="r"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vertTitleAndTx" type="vertTitleAndTx">
  <p:cSld name="vertTitleAndTx">
    <p:spTree>
      <p:nvGrpSpPr>
        <p:cNvPr id="1" name="Shape 273"/>
        <p:cNvGrpSpPr/>
        <p:nvPr/>
      </p:nvGrpSpPr>
      <p:grpSpPr>
        <a:xfrm>
          <a:off x="0" y="0"/>
          <a:ext cx="0" cy="0"/>
          <a:chOff x="0" y="0"/>
          <a:chExt cx="0" cy="0"/>
        </a:xfrm>
      </p:grpSpPr>
      <p:sp>
        <p:nvSpPr>
          <p:cNvPr id="274" name="Shape 274"/>
          <p:cNvSpPr txBox="1">
            <a:spLocks noGrp="1"/>
          </p:cNvSpPr>
          <p:nvPr>
            <p:ph type="title"/>
          </p:nvPr>
        </p:nvSpPr>
        <p:spPr>
          <a:xfrm rot="5400000">
            <a:off x="4846637" y="2560638"/>
            <a:ext cx="5851525" cy="1828800"/>
          </a:xfrm>
          <a:prstGeom prst="rect">
            <a:avLst/>
          </a:prstGeom>
          <a:noFill/>
          <a:ln>
            <a:noFill/>
          </a:ln>
        </p:spPr>
        <p:txBody>
          <a:bodyPr lIns="91425" tIns="91425" rIns="91425" bIns="91425" anchor="ctr" anchorCtr="0"/>
          <a:lstStyle>
            <a:lvl1pPr algn="l" rtl="0">
              <a:spcBef>
                <a:spcPts val="0"/>
              </a:spcBef>
              <a:buClr>
                <a:schemeClr val="dk2"/>
              </a:buClr>
              <a:buNone/>
              <a:defRPr sz="3600" cap="small" baseline="0">
                <a:solidFill>
                  <a:schemeClr val="dk2"/>
                </a:solidFill>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275" name="Shape 275"/>
          <p:cNvSpPr txBox="1">
            <a:spLocks noGrp="1"/>
          </p:cNvSpPr>
          <p:nvPr>
            <p:ph type="body" idx="1"/>
          </p:nvPr>
        </p:nvSpPr>
        <p:spPr>
          <a:xfrm rot="5400000">
            <a:off x="655637" y="350838"/>
            <a:ext cx="5851525" cy="6248399"/>
          </a:xfrm>
          <a:prstGeom prst="rect">
            <a:avLst/>
          </a:prstGeom>
          <a:noFill/>
          <a:ln>
            <a:noFill/>
          </a:ln>
        </p:spPr>
        <p:txBody>
          <a:bodyPr lIns="91425" tIns="91425" rIns="91425" bIns="91425" anchor="t" anchorCtr="0"/>
          <a:lstStyle>
            <a:lvl1pPr marL="342900" indent="-257175" algn="l" rtl="0">
              <a:spcBef>
                <a:spcPts val="640"/>
              </a:spcBef>
              <a:buClr>
                <a:schemeClr val="accent1"/>
              </a:buClr>
              <a:buFont typeface="Arial"/>
              <a:buChar char="•"/>
              <a:defRPr sz="3200">
                <a:solidFill>
                  <a:schemeClr val="dk2"/>
                </a:solidFill>
              </a:defRPr>
            </a:lvl1pPr>
            <a:lvl2pPr marL="742950" indent="-209550" algn="l" rtl="0">
              <a:spcBef>
                <a:spcPts val="560"/>
              </a:spcBef>
              <a:buClr>
                <a:schemeClr val="accent1"/>
              </a:buClr>
              <a:buFont typeface="Arial"/>
              <a:buChar char="•"/>
              <a:defRPr sz="2800">
                <a:solidFill>
                  <a:schemeClr val="dk2"/>
                </a:solidFill>
              </a:defRPr>
            </a:lvl2pPr>
            <a:lvl3pPr marL="1143000" indent="-165100" algn="l" rtl="0">
              <a:spcBef>
                <a:spcPts val="480"/>
              </a:spcBef>
              <a:buClr>
                <a:schemeClr val="accent1"/>
              </a:buClr>
              <a:buFont typeface="Arial"/>
              <a:buChar char="•"/>
              <a:defRPr sz="2400">
                <a:solidFill>
                  <a:schemeClr val="dk2"/>
                </a:solidFill>
              </a:defRPr>
            </a:lvl3pPr>
            <a:lvl4pPr marL="1600200" indent="-174625" algn="l" rtl="0">
              <a:spcBef>
                <a:spcPts val="400"/>
              </a:spcBef>
              <a:buClr>
                <a:schemeClr val="accent1"/>
              </a:buClr>
              <a:buFont typeface="Arial"/>
              <a:buChar char="•"/>
              <a:defRPr sz="2000">
                <a:solidFill>
                  <a:schemeClr val="dk2"/>
                </a:solidFill>
              </a:defRPr>
            </a:lvl4pPr>
            <a:lvl5pPr marL="2057400" indent="-187325" algn="l" rtl="0">
              <a:spcBef>
                <a:spcPts val="360"/>
              </a:spcBef>
              <a:buClr>
                <a:schemeClr val="accent1"/>
              </a:buClr>
              <a:buFont typeface="Arial"/>
              <a:buChar char="•"/>
              <a:defRPr sz="1800">
                <a:solidFill>
                  <a:schemeClr val="dk2"/>
                </a:solidFill>
              </a:defRPr>
            </a:lvl5pPr>
            <a:lvl6pPr marL="2514600" indent="-187325" algn="l" rtl="0">
              <a:spcBef>
                <a:spcPts val="360"/>
              </a:spcBef>
              <a:buClr>
                <a:schemeClr val="accent1"/>
              </a:buClr>
              <a:buFont typeface="Arial"/>
              <a:buChar char="•"/>
              <a:defRPr sz="1800">
                <a:solidFill>
                  <a:schemeClr val="dk2"/>
                </a:solidFill>
              </a:defRPr>
            </a:lvl6pPr>
            <a:lvl7pPr marL="2971800" indent="-190500" algn="l" rtl="0">
              <a:spcBef>
                <a:spcPts val="320"/>
              </a:spcBef>
              <a:buClr>
                <a:schemeClr val="accent1"/>
              </a:buClr>
              <a:buFont typeface="Arial"/>
              <a:buChar char="•"/>
              <a:defRPr sz="1600">
                <a:solidFill>
                  <a:schemeClr val="dk2"/>
                </a:solidFill>
              </a:defRPr>
            </a:lvl7pPr>
            <a:lvl8pPr marL="3429000" indent="-190500" algn="l" rtl="0">
              <a:spcBef>
                <a:spcPts val="320"/>
              </a:spcBef>
              <a:buClr>
                <a:schemeClr val="accent1"/>
              </a:buClr>
              <a:buFont typeface="Arial"/>
              <a:buChar char="•"/>
              <a:defRPr sz="1600" baseline="0">
                <a:solidFill>
                  <a:schemeClr val="dk2"/>
                </a:solidFill>
              </a:defRPr>
            </a:lvl8pPr>
            <a:lvl9pPr marL="3886200" indent="-196850" algn="l" rtl="0">
              <a:spcBef>
                <a:spcPts val="280"/>
              </a:spcBef>
              <a:buClr>
                <a:schemeClr val="accent1"/>
              </a:buClr>
              <a:buFont typeface="Arial"/>
              <a:buChar char="•"/>
              <a:defRPr sz="1400" baseline="0">
                <a:solidFill>
                  <a:schemeClr val="dk2"/>
                </a:solidFill>
              </a:defRPr>
            </a:lvl9pPr>
          </a:lstStyle>
          <a:p>
            <a:endParaRPr/>
          </a:p>
        </p:txBody>
      </p:sp>
      <p:sp>
        <p:nvSpPr>
          <p:cNvPr id="276" name="Shape 276"/>
          <p:cNvSpPr txBox="1">
            <a:spLocks noGrp="1"/>
          </p:cNvSpPr>
          <p:nvPr>
            <p:ph type="dt" idx="10"/>
          </p:nvPr>
        </p:nvSpPr>
        <p:spPr>
          <a:xfrm>
            <a:off x="6477000" y="76200"/>
            <a:ext cx="2514599" cy="288925"/>
          </a:xfrm>
          <a:prstGeom prst="rect">
            <a:avLst/>
          </a:prstGeom>
          <a:noFill/>
          <a:ln>
            <a:noFill/>
          </a:ln>
        </p:spPr>
        <p:txBody>
          <a:bodyPr lIns="91425" tIns="91425" rIns="91425" bIns="91425" anchor="t" anchorCtr="0"/>
          <a:lstStyle>
            <a:lvl1pPr marL="0" marR="0" indent="0" algn="l"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277" name="Shape 277"/>
          <p:cNvSpPr txBox="1">
            <a:spLocks noGrp="1"/>
          </p:cNvSpPr>
          <p:nvPr>
            <p:ph type="ftr" idx="11"/>
          </p:nvPr>
        </p:nvSpPr>
        <p:spPr>
          <a:xfrm>
            <a:off x="3124200" y="76200"/>
            <a:ext cx="3352799" cy="288925"/>
          </a:xfrm>
          <a:prstGeom prst="rect">
            <a:avLst/>
          </a:prstGeom>
          <a:noFill/>
          <a:ln>
            <a:noFill/>
          </a:ln>
        </p:spPr>
        <p:txBody>
          <a:bodyPr lIns="91425" tIns="91425" rIns="91425" bIns="91425" anchor="t" anchorCtr="0"/>
          <a:lstStyle>
            <a:lvl1pPr marL="0" marR="0" indent="0" algn="r"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278" name="Shape 278"/>
          <p:cNvSpPr txBox="1">
            <a:spLocks noGrp="1"/>
          </p:cNvSpPr>
          <p:nvPr>
            <p:ph type="sldNum" idx="12"/>
          </p:nvPr>
        </p:nvSpPr>
        <p:spPr>
          <a:xfrm>
            <a:off x="8229600" y="6477000"/>
            <a:ext cx="762000" cy="244474"/>
          </a:xfrm>
          <a:prstGeom prst="rect">
            <a:avLst/>
          </a:prstGeom>
          <a:noFill/>
          <a:ln>
            <a:noFill/>
          </a:ln>
        </p:spPr>
        <p:txBody>
          <a:bodyPr lIns="91425" tIns="91425" rIns="91425" bIns="91425" anchor="t" anchorCtr="0"/>
          <a:lstStyle>
            <a:lvl1pPr marL="0" marR="0" indent="0" algn="r"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70"/>
        <p:cNvGrpSpPr/>
        <p:nvPr/>
      </p:nvGrpSpPr>
      <p:grpSpPr>
        <a:xfrm>
          <a:off x="0" y="0"/>
          <a:ext cx="0" cy="0"/>
          <a:chOff x="0" y="0"/>
          <a:chExt cx="0" cy="0"/>
        </a:xfrm>
      </p:grpSpPr>
      <p:sp>
        <p:nvSpPr>
          <p:cNvPr id="71" name="Shape 71"/>
          <p:cNvSpPr/>
          <p:nvPr/>
        </p:nvSpPr>
        <p:spPr>
          <a:xfrm>
            <a:off x="0" y="0"/>
            <a:ext cx="9144000" cy="1249799"/>
          </a:xfrm>
          <a:prstGeom prst="rect">
            <a:avLst/>
          </a:prstGeom>
          <a:solidFill>
            <a:srgbClr val="000000"/>
          </a:solidFill>
          <a:ln>
            <a:noFill/>
          </a:ln>
        </p:spPr>
        <p:txBody>
          <a:bodyPr lIns="91425" tIns="45700" rIns="91425" bIns="45700" anchor="ctr" anchorCtr="0">
            <a:spAutoFit/>
          </a:bodyPr>
          <a:lstStyle/>
          <a:p>
            <a:endParaRPr/>
          </a:p>
        </p:txBody>
      </p:sp>
      <p:sp>
        <p:nvSpPr>
          <p:cNvPr id="72" name="Shape 72"/>
          <p:cNvSpPr/>
          <p:nvPr/>
        </p:nvSpPr>
        <p:spPr>
          <a:xfrm>
            <a:off x="0" y="301687"/>
            <a:ext cx="9143999" cy="1058821"/>
          </a:xfrm>
          <a:custGeom>
            <a:avLst/>
            <a:gdLst/>
            <a:ahLst/>
            <a:cxnLst/>
            <a:rect l="0" t="0" r="0" b="0"/>
            <a:pathLst>
              <a:path w="9144000" h="1440573" extrusionOk="0">
                <a:moveTo>
                  <a:pt x="8881" y="1"/>
                </a:moveTo>
                <a:lnTo>
                  <a:pt x="9126239" y="44075"/>
                </a:lnTo>
                <a:lnTo>
                  <a:pt x="9144000" y="1303180"/>
                </a:lnTo>
                <a:lnTo>
                  <a:pt x="8922142" y="1440573"/>
                </a:lnTo>
                <a:lnTo>
                  <a:pt x="8672386" y="1291790"/>
                </a:lnTo>
                <a:lnTo>
                  <a:pt x="8449199" y="1414005"/>
                </a:lnTo>
                <a:lnTo>
                  <a:pt x="8210071" y="1302417"/>
                </a:lnTo>
                <a:lnTo>
                  <a:pt x="7976257" y="1408691"/>
                </a:lnTo>
                <a:lnTo>
                  <a:pt x="7737129" y="1286476"/>
                </a:lnTo>
                <a:lnTo>
                  <a:pt x="7503314" y="1414005"/>
                </a:lnTo>
                <a:lnTo>
                  <a:pt x="7269500" y="1291790"/>
                </a:lnTo>
                <a:lnTo>
                  <a:pt x="7030372" y="1414005"/>
                </a:lnTo>
                <a:lnTo>
                  <a:pt x="6796557" y="1281162"/>
                </a:lnTo>
                <a:lnTo>
                  <a:pt x="6568057" y="1414005"/>
                </a:lnTo>
                <a:lnTo>
                  <a:pt x="6334243" y="1281163"/>
                </a:lnTo>
                <a:lnTo>
                  <a:pt x="6100428" y="1419319"/>
                </a:lnTo>
                <a:lnTo>
                  <a:pt x="5866614" y="1281163"/>
                </a:lnTo>
                <a:lnTo>
                  <a:pt x="5632800" y="1424632"/>
                </a:lnTo>
                <a:lnTo>
                  <a:pt x="5388357" y="1286476"/>
                </a:lnTo>
                <a:lnTo>
                  <a:pt x="5154543" y="1424632"/>
                </a:lnTo>
                <a:lnTo>
                  <a:pt x="4920729" y="1297104"/>
                </a:lnTo>
                <a:lnTo>
                  <a:pt x="4686914" y="1429946"/>
                </a:lnTo>
                <a:lnTo>
                  <a:pt x="4447786" y="1291790"/>
                </a:lnTo>
                <a:lnTo>
                  <a:pt x="4219286" y="1435260"/>
                </a:lnTo>
                <a:lnTo>
                  <a:pt x="3980157" y="1281163"/>
                </a:lnTo>
                <a:lnTo>
                  <a:pt x="3746343" y="1429946"/>
                </a:lnTo>
                <a:lnTo>
                  <a:pt x="3512529" y="1291790"/>
                </a:lnTo>
                <a:lnTo>
                  <a:pt x="3284028" y="1429946"/>
                </a:lnTo>
                <a:lnTo>
                  <a:pt x="3044900" y="1297104"/>
                </a:lnTo>
                <a:lnTo>
                  <a:pt x="2805772" y="1429946"/>
                </a:lnTo>
                <a:lnTo>
                  <a:pt x="2571958" y="1297104"/>
                </a:lnTo>
                <a:lnTo>
                  <a:pt x="2343457" y="1429946"/>
                </a:lnTo>
                <a:lnTo>
                  <a:pt x="2104329" y="1291790"/>
                </a:lnTo>
                <a:lnTo>
                  <a:pt x="1865201" y="1435260"/>
                </a:lnTo>
                <a:lnTo>
                  <a:pt x="1631386" y="1281163"/>
                </a:lnTo>
                <a:lnTo>
                  <a:pt x="1402886" y="1435260"/>
                </a:lnTo>
                <a:lnTo>
                  <a:pt x="1163758" y="1291790"/>
                </a:lnTo>
                <a:lnTo>
                  <a:pt x="935257" y="1435260"/>
                </a:lnTo>
                <a:lnTo>
                  <a:pt x="696129" y="1291790"/>
                </a:lnTo>
                <a:lnTo>
                  <a:pt x="457001" y="1429946"/>
                </a:lnTo>
                <a:lnTo>
                  <a:pt x="217872" y="1291790"/>
                </a:lnTo>
                <a:lnTo>
                  <a:pt x="0" y="1435260"/>
                </a:lnTo>
                <a:cubicBezTo>
                  <a:pt x="2960" y="956840"/>
                  <a:pt x="5921" y="478421"/>
                  <a:pt x="8881" y="1"/>
                </a:cubicBezTo>
                <a:close/>
              </a:path>
            </a:pathLst>
          </a:custGeom>
          <a:solidFill>
            <a:schemeClr val="dk2"/>
          </a:solidFill>
          <a:ln>
            <a:noFill/>
          </a:ln>
        </p:spPr>
        <p:txBody>
          <a:bodyPr lIns="91425" tIns="45700" rIns="91425" bIns="45700" anchor="ctr" anchorCtr="0">
            <a:spAutoFit/>
          </a:bodyPr>
          <a:lstStyle/>
          <a:p>
            <a:endParaRPr/>
          </a:p>
        </p:txBody>
      </p:sp>
      <p:cxnSp>
        <p:nvCxnSpPr>
          <p:cNvPr id="73" name="Shape 73"/>
          <p:cNvCxnSpPr/>
          <p:nvPr/>
        </p:nvCxnSpPr>
        <p:spPr>
          <a:xfrm rot="10800000" flipH="1">
            <a:off x="2258963" y="1045040"/>
            <a:ext cx="4602300" cy="9300"/>
          </a:xfrm>
          <a:prstGeom prst="straightConnector1">
            <a:avLst/>
          </a:prstGeom>
          <a:noFill/>
          <a:ln w="25400" cap="rnd">
            <a:solidFill>
              <a:schemeClr val="accent2"/>
            </a:solidFill>
            <a:prstDash val="dot"/>
            <a:round/>
            <a:headEnd type="none" w="med" len="med"/>
            <a:tailEnd type="none" w="med" len="med"/>
          </a:ln>
        </p:spPr>
      </p:cxnSp>
      <p:sp>
        <p:nvSpPr>
          <p:cNvPr id="74" name="Shape 74"/>
          <p:cNvSpPr txBox="1">
            <a:spLocks noGrp="1"/>
          </p:cNvSpPr>
          <p:nvPr>
            <p:ph type="title"/>
          </p:nvPr>
        </p:nvSpPr>
        <p:spPr>
          <a:xfrm>
            <a:off x="457200" y="17761"/>
            <a:ext cx="8229600" cy="1143000"/>
          </a:xfrm>
          <a:prstGeom prst="rect">
            <a:avLst/>
          </a:prstGeom>
          <a:noFill/>
          <a:ln>
            <a:noFill/>
          </a:ln>
        </p:spPr>
        <p:txBody>
          <a:bodyPr lIns="91425" tIns="91425" rIns="91425" bIns="91425" anchor="ctr" anchorCtr="0"/>
          <a:lstStyle>
            <a:lvl1pPr algn="ctr" rtl="0">
              <a:spcBef>
                <a:spcPts val="0"/>
              </a:spcBef>
              <a:buClr>
                <a:srgbClr val="FFFFFF"/>
              </a:buClr>
              <a:buSzPct val="100000"/>
              <a:buNone/>
              <a:defRPr sz="4400">
                <a:solidFill>
                  <a:srgbClr val="FFFFFF"/>
                </a:solidFill>
              </a:defRPr>
            </a:lvl1pPr>
            <a:lvl2pPr algn="ctr" rtl="0">
              <a:spcBef>
                <a:spcPts val="0"/>
              </a:spcBef>
              <a:buClr>
                <a:srgbClr val="FFFFFF"/>
              </a:buClr>
              <a:buSzPct val="100000"/>
              <a:buNone/>
              <a:defRPr sz="4400">
                <a:solidFill>
                  <a:srgbClr val="FFFFFF"/>
                </a:solidFill>
              </a:defRPr>
            </a:lvl2pPr>
            <a:lvl3pPr algn="ctr" rtl="0">
              <a:spcBef>
                <a:spcPts val="0"/>
              </a:spcBef>
              <a:buClr>
                <a:srgbClr val="FFFFFF"/>
              </a:buClr>
              <a:buSzPct val="100000"/>
              <a:buNone/>
              <a:defRPr sz="4400">
                <a:solidFill>
                  <a:srgbClr val="FFFFFF"/>
                </a:solidFill>
              </a:defRPr>
            </a:lvl3pPr>
            <a:lvl4pPr algn="ctr" rtl="0">
              <a:spcBef>
                <a:spcPts val="0"/>
              </a:spcBef>
              <a:buClr>
                <a:srgbClr val="FFFFFF"/>
              </a:buClr>
              <a:buSzPct val="100000"/>
              <a:buNone/>
              <a:defRPr sz="4400">
                <a:solidFill>
                  <a:srgbClr val="FFFFFF"/>
                </a:solidFill>
              </a:defRPr>
            </a:lvl4pPr>
            <a:lvl5pPr algn="ctr" rtl="0">
              <a:spcBef>
                <a:spcPts val="0"/>
              </a:spcBef>
              <a:buClr>
                <a:srgbClr val="FFFFFF"/>
              </a:buClr>
              <a:buSzPct val="100000"/>
              <a:buNone/>
              <a:defRPr sz="4400">
                <a:solidFill>
                  <a:srgbClr val="FFFFFF"/>
                </a:solidFill>
              </a:defRPr>
            </a:lvl5pPr>
            <a:lvl6pPr algn="ctr" rtl="0">
              <a:spcBef>
                <a:spcPts val="0"/>
              </a:spcBef>
              <a:buClr>
                <a:srgbClr val="FFFFFF"/>
              </a:buClr>
              <a:buSzPct val="100000"/>
              <a:buNone/>
              <a:defRPr sz="4400">
                <a:solidFill>
                  <a:srgbClr val="FFFFFF"/>
                </a:solidFill>
              </a:defRPr>
            </a:lvl6pPr>
            <a:lvl7pPr algn="ctr" rtl="0">
              <a:spcBef>
                <a:spcPts val="0"/>
              </a:spcBef>
              <a:buClr>
                <a:srgbClr val="FFFFFF"/>
              </a:buClr>
              <a:buSzPct val="100000"/>
              <a:buNone/>
              <a:defRPr sz="4400">
                <a:solidFill>
                  <a:srgbClr val="FFFFFF"/>
                </a:solidFill>
              </a:defRPr>
            </a:lvl7pPr>
            <a:lvl8pPr algn="ctr" rtl="0">
              <a:spcBef>
                <a:spcPts val="0"/>
              </a:spcBef>
              <a:buClr>
                <a:srgbClr val="FFFFFF"/>
              </a:buClr>
              <a:buSzPct val="100000"/>
              <a:buNone/>
              <a:defRPr sz="4400">
                <a:solidFill>
                  <a:srgbClr val="FFFFFF"/>
                </a:solidFill>
              </a:defRPr>
            </a:lvl8pPr>
            <a:lvl9pPr algn="ctr" rtl="0">
              <a:spcBef>
                <a:spcPts val="0"/>
              </a:spcBef>
              <a:buClr>
                <a:srgbClr val="FFFFFF"/>
              </a:buClr>
              <a:buSzPct val="100000"/>
              <a:buNone/>
              <a:defRPr sz="4400">
                <a:solidFill>
                  <a:srgbClr val="FFFFFF"/>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75"/>
        <p:cNvGrpSpPr/>
        <p:nvPr/>
      </p:nvGrpSpPr>
      <p:grpSpPr>
        <a:xfrm>
          <a:off x="0" y="0"/>
          <a:ext cx="0" cy="0"/>
          <a:chOff x="0" y="0"/>
          <a:chExt cx="0" cy="0"/>
        </a:xfrm>
      </p:grpSpPr>
      <p:sp>
        <p:nvSpPr>
          <p:cNvPr id="76" name="Shape 76"/>
          <p:cNvSpPr/>
          <p:nvPr/>
        </p:nvSpPr>
        <p:spPr>
          <a:xfrm rot="10800000">
            <a:off x="-5937" y="5483652"/>
            <a:ext cx="4453249" cy="1374347"/>
          </a:xfrm>
          <a:custGeom>
            <a:avLst/>
            <a:gdLst/>
            <a:ahLst/>
            <a:cxnLst/>
            <a:rect l="0" t="0" r="0" b="0"/>
            <a:pathLst>
              <a:path w="4453250" h="1869860" extrusionOk="0">
                <a:moveTo>
                  <a:pt x="4447791" y="1726390"/>
                </a:moveTo>
                <a:lnTo>
                  <a:pt x="4219291" y="1869860"/>
                </a:lnTo>
                <a:lnTo>
                  <a:pt x="3980162" y="1715763"/>
                </a:lnTo>
                <a:lnTo>
                  <a:pt x="3746348" y="1864546"/>
                </a:lnTo>
                <a:lnTo>
                  <a:pt x="3512534" y="1726390"/>
                </a:lnTo>
                <a:lnTo>
                  <a:pt x="3284033" y="1864546"/>
                </a:lnTo>
                <a:lnTo>
                  <a:pt x="3044905" y="1731704"/>
                </a:lnTo>
                <a:lnTo>
                  <a:pt x="2805777" y="1864546"/>
                </a:lnTo>
                <a:lnTo>
                  <a:pt x="2571963" y="1731704"/>
                </a:lnTo>
                <a:lnTo>
                  <a:pt x="2343462" y="1864546"/>
                </a:lnTo>
                <a:lnTo>
                  <a:pt x="2104334" y="1726390"/>
                </a:lnTo>
                <a:lnTo>
                  <a:pt x="1865206" y="1869860"/>
                </a:lnTo>
                <a:lnTo>
                  <a:pt x="1631391" y="1715763"/>
                </a:lnTo>
                <a:lnTo>
                  <a:pt x="1402891" y="1869860"/>
                </a:lnTo>
                <a:lnTo>
                  <a:pt x="1163763" y="1726390"/>
                </a:lnTo>
                <a:lnTo>
                  <a:pt x="935262" y="1869860"/>
                </a:lnTo>
                <a:lnTo>
                  <a:pt x="696134" y="1726390"/>
                </a:lnTo>
                <a:lnTo>
                  <a:pt x="457006" y="1864546"/>
                </a:lnTo>
                <a:lnTo>
                  <a:pt x="217877" y="1726390"/>
                </a:lnTo>
                <a:lnTo>
                  <a:pt x="5" y="1869860"/>
                </a:lnTo>
                <a:cubicBezTo>
                  <a:pt x="3" y="1246574"/>
                  <a:pt x="2" y="623287"/>
                  <a:pt x="0" y="1"/>
                </a:cubicBezTo>
                <a:lnTo>
                  <a:pt x="4453250" y="0"/>
                </a:lnTo>
              </a:path>
            </a:pathLst>
          </a:custGeom>
          <a:solidFill>
            <a:schemeClr val="dk2"/>
          </a:solidFill>
          <a:ln>
            <a:noFill/>
          </a:ln>
        </p:spPr>
        <p:txBody>
          <a:bodyPr lIns="91425" tIns="45700" rIns="91425" bIns="45700" anchor="ctr" anchorCtr="0">
            <a:spAutoFit/>
          </a:bodyPr>
          <a:lstStyle/>
          <a:p>
            <a:endParaRPr/>
          </a:p>
        </p:txBody>
      </p:sp>
      <p:cxnSp>
        <p:nvCxnSpPr>
          <p:cNvPr id="77" name="Shape 77"/>
          <p:cNvCxnSpPr/>
          <p:nvPr/>
        </p:nvCxnSpPr>
        <p:spPr>
          <a:xfrm>
            <a:off x="388492" y="5879569"/>
            <a:ext cx="3708599" cy="4799"/>
          </a:xfrm>
          <a:prstGeom prst="straightConnector1">
            <a:avLst/>
          </a:prstGeom>
          <a:noFill/>
          <a:ln w="25400" cap="rnd">
            <a:solidFill>
              <a:schemeClr val="accent2"/>
            </a:solidFill>
            <a:prstDash val="dot"/>
            <a:round/>
            <a:headEnd type="none" w="med" len="med"/>
            <a:tailEnd type="none" w="med" len="med"/>
          </a:ln>
        </p:spPr>
      </p:cxnSp>
      <p:sp>
        <p:nvSpPr>
          <p:cNvPr id="78" name="Shape 78"/>
          <p:cNvSpPr txBox="1">
            <a:spLocks noGrp="1"/>
          </p:cNvSpPr>
          <p:nvPr>
            <p:ph type="body" idx="1"/>
          </p:nvPr>
        </p:nvSpPr>
        <p:spPr>
          <a:xfrm>
            <a:off x="388492" y="5991680"/>
            <a:ext cx="3644400" cy="516899"/>
          </a:xfrm>
          <a:prstGeom prst="rect">
            <a:avLst/>
          </a:prstGeom>
          <a:noFill/>
          <a:ln>
            <a:noFill/>
          </a:ln>
        </p:spPr>
        <p:txBody>
          <a:bodyPr lIns="91425" tIns="91425" rIns="91425" bIns="91425" anchor="t" anchorCtr="0"/>
          <a:lstStyle>
            <a:lvl1pPr marL="0" indent="88900" rtl="0">
              <a:buClr>
                <a:srgbClr val="FFFFFF"/>
              </a:buClr>
              <a:buSzPct val="100000"/>
              <a:buFont typeface="Times New Roman"/>
              <a:buNone/>
              <a:defRPr sz="1400" i="1">
                <a:solidFill>
                  <a:srgbClr val="FFFFFF"/>
                </a:solidFill>
                <a:latin typeface="Times New Roman"/>
                <a:ea typeface="Times New Roman"/>
                <a:cs typeface="Times New Roman"/>
                <a:sym typeface="Times New Roman"/>
              </a:defRPr>
            </a:lvl1pPr>
            <a:lvl2pPr marL="0" indent="88900" rtl="0">
              <a:buClr>
                <a:srgbClr val="FFFFFF"/>
              </a:buClr>
              <a:buSzPct val="100000"/>
              <a:buFont typeface="Times New Roman"/>
              <a:buNone/>
              <a:defRPr sz="1400" i="1">
                <a:solidFill>
                  <a:srgbClr val="FFFFFF"/>
                </a:solidFill>
                <a:latin typeface="Times New Roman"/>
                <a:ea typeface="Times New Roman"/>
                <a:cs typeface="Times New Roman"/>
                <a:sym typeface="Times New Roman"/>
              </a:defRPr>
            </a:lvl2pPr>
            <a:lvl3pPr marL="0" indent="88900" rtl="0">
              <a:buClr>
                <a:srgbClr val="FFFFFF"/>
              </a:buClr>
              <a:buSzPct val="100000"/>
              <a:buFont typeface="Times New Roman"/>
              <a:buNone/>
              <a:defRPr sz="1400" i="1">
                <a:solidFill>
                  <a:srgbClr val="FFFFFF"/>
                </a:solidFill>
                <a:latin typeface="Times New Roman"/>
                <a:ea typeface="Times New Roman"/>
                <a:cs typeface="Times New Roman"/>
                <a:sym typeface="Times New Roman"/>
              </a:defRPr>
            </a:lvl3pPr>
            <a:lvl4pPr marL="0" indent="88900" rtl="0">
              <a:buClr>
                <a:srgbClr val="FFFFFF"/>
              </a:buClr>
              <a:buSzPct val="100000"/>
              <a:buFont typeface="Times New Roman"/>
              <a:buNone/>
              <a:defRPr sz="1400" i="1">
                <a:solidFill>
                  <a:srgbClr val="FFFFFF"/>
                </a:solidFill>
                <a:latin typeface="Times New Roman"/>
                <a:ea typeface="Times New Roman"/>
                <a:cs typeface="Times New Roman"/>
                <a:sym typeface="Times New Roman"/>
              </a:defRPr>
            </a:lvl4pPr>
            <a:lvl5pPr marL="0" indent="88900" rtl="0">
              <a:buClr>
                <a:srgbClr val="FFFFFF"/>
              </a:buClr>
              <a:buSzPct val="100000"/>
              <a:buFont typeface="Times New Roman"/>
              <a:buNone/>
              <a:defRPr sz="1400" i="1">
                <a:solidFill>
                  <a:srgbClr val="FFFFFF"/>
                </a:solidFill>
                <a:latin typeface="Times New Roman"/>
                <a:ea typeface="Times New Roman"/>
                <a:cs typeface="Times New Roman"/>
                <a:sym typeface="Times New Roman"/>
              </a:defRPr>
            </a:lvl5pPr>
            <a:lvl6pPr marL="0" indent="88900" rtl="0">
              <a:buClr>
                <a:srgbClr val="FFFFFF"/>
              </a:buClr>
              <a:buSzPct val="100000"/>
              <a:buFont typeface="Times New Roman"/>
              <a:buNone/>
              <a:defRPr sz="1400" i="1">
                <a:solidFill>
                  <a:srgbClr val="FFFFFF"/>
                </a:solidFill>
                <a:latin typeface="Times New Roman"/>
                <a:ea typeface="Times New Roman"/>
                <a:cs typeface="Times New Roman"/>
                <a:sym typeface="Times New Roman"/>
              </a:defRPr>
            </a:lvl6pPr>
            <a:lvl7pPr marL="0" indent="88900" rtl="0">
              <a:buClr>
                <a:srgbClr val="FFFFFF"/>
              </a:buClr>
              <a:buSzPct val="100000"/>
              <a:buFont typeface="Times New Roman"/>
              <a:buNone/>
              <a:defRPr sz="1400" i="1">
                <a:solidFill>
                  <a:srgbClr val="FFFFFF"/>
                </a:solidFill>
                <a:latin typeface="Times New Roman"/>
                <a:ea typeface="Times New Roman"/>
                <a:cs typeface="Times New Roman"/>
                <a:sym typeface="Times New Roman"/>
              </a:defRPr>
            </a:lvl7pPr>
            <a:lvl8pPr marL="0" indent="88900" rtl="0">
              <a:buClr>
                <a:srgbClr val="FFFFFF"/>
              </a:buClr>
              <a:buSzPct val="100000"/>
              <a:buFont typeface="Times New Roman"/>
              <a:buNone/>
              <a:defRPr sz="1400" i="1">
                <a:solidFill>
                  <a:srgbClr val="FFFFFF"/>
                </a:solidFill>
                <a:latin typeface="Times New Roman"/>
                <a:ea typeface="Times New Roman"/>
                <a:cs typeface="Times New Roman"/>
                <a:sym typeface="Times New Roman"/>
              </a:defRPr>
            </a:lvl8pPr>
            <a:lvl9pPr marL="0" indent="88900" rtl="0">
              <a:buClr>
                <a:srgbClr val="FFFFFF"/>
              </a:buClr>
              <a:buSzPct val="100000"/>
              <a:buFont typeface="Times New Roman"/>
              <a:buNone/>
              <a:defRPr sz="1400" i="1">
                <a:solidFill>
                  <a:srgbClr val="FFFFFF"/>
                </a:solidFill>
                <a:latin typeface="Times New Roman"/>
                <a:ea typeface="Times New Roman"/>
                <a:cs typeface="Times New Roman"/>
                <a:sym typeface="Times New Roman"/>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9"/>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bj" type="obj">
  <p:cSld name="obj">
    <p:spTree>
      <p:nvGrpSpPr>
        <p:cNvPr id="1" name="Shape 80"/>
        <p:cNvGrpSpPr/>
        <p:nvPr/>
      </p:nvGrpSpPr>
      <p:grpSpPr>
        <a:xfrm>
          <a:off x="0" y="0"/>
          <a:ext cx="0" cy="0"/>
          <a:chOff x="0" y="0"/>
          <a:chExt cx="0" cy="0"/>
        </a:xfrm>
      </p:grpSpPr>
      <p:sp>
        <p:nvSpPr>
          <p:cNvPr id="81" name="Shape 81"/>
          <p:cNvSpPr txBox="1">
            <a:spLocks noGrp="1"/>
          </p:cNvSpPr>
          <p:nvPr>
            <p:ph type="title"/>
          </p:nvPr>
        </p:nvSpPr>
        <p:spPr>
          <a:xfrm>
            <a:off x="304800" y="457200"/>
            <a:ext cx="8686800" cy="838199"/>
          </a:xfrm>
          <a:prstGeom prst="rect">
            <a:avLst/>
          </a:prstGeom>
          <a:noFill/>
          <a:ln>
            <a:noFill/>
          </a:ln>
        </p:spPr>
        <p:txBody>
          <a:bodyPr lIns="91425" tIns="91425" rIns="91425" bIns="91425" anchor="ctr" anchorCtr="0"/>
          <a:lstStyle>
            <a:lvl1pPr rtl="0">
              <a:defRPr/>
            </a:lvl1pPr>
            <a:lvl2pPr rtl="0">
              <a:defRPr sz="1400">
                <a:solidFill>
                  <a:srgbClr val="000000"/>
                </a:solidFill>
              </a:defRPr>
            </a:lvl2pPr>
            <a:lvl3pPr rtl="0">
              <a:defRPr sz="1400">
                <a:solidFill>
                  <a:srgbClr val="000000"/>
                </a:solidFill>
              </a:defRPr>
            </a:lvl3pPr>
            <a:lvl4pPr rtl="0">
              <a:defRPr sz="1400">
                <a:solidFill>
                  <a:srgbClr val="000000"/>
                </a:solidFill>
              </a:defRPr>
            </a:lvl4pPr>
            <a:lvl5pPr rtl="0">
              <a:defRPr sz="1400">
                <a:solidFill>
                  <a:srgbClr val="000000"/>
                </a:solidFill>
              </a:defRPr>
            </a:lvl5pPr>
            <a:lvl6pPr rtl="0">
              <a:defRPr sz="1400">
                <a:solidFill>
                  <a:srgbClr val="000000"/>
                </a:solidFill>
              </a:defRPr>
            </a:lvl6pPr>
            <a:lvl7pPr rtl="0">
              <a:defRPr sz="1400">
                <a:solidFill>
                  <a:srgbClr val="000000"/>
                </a:solidFill>
              </a:defRPr>
            </a:lvl7pPr>
            <a:lvl8pPr rtl="0">
              <a:defRPr sz="1400">
                <a:solidFill>
                  <a:srgbClr val="000000"/>
                </a:solidFill>
              </a:defRPr>
            </a:lvl8pPr>
            <a:lvl9pPr>
              <a:defRPr sz="1400">
                <a:solidFill>
                  <a:srgbClr val="000000"/>
                </a:solidFill>
              </a:defRPr>
            </a:lvl9pPr>
          </a:lstStyle>
          <a:p>
            <a:endParaRPr/>
          </a:p>
        </p:txBody>
      </p:sp>
      <p:sp>
        <p:nvSpPr>
          <p:cNvPr id="82" name="Shape 82"/>
          <p:cNvSpPr txBox="1">
            <a:spLocks noGrp="1"/>
          </p:cNvSpPr>
          <p:nvPr>
            <p:ph type="body" idx="1"/>
          </p:nvPr>
        </p:nvSpPr>
        <p:spPr>
          <a:xfrm>
            <a:off x="304800" y="1554162"/>
            <a:ext cx="8686800" cy="4526100"/>
          </a:xfrm>
          <a:prstGeom prst="rect">
            <a:avLst/>
          </a:prstGeom>
          <a:noFill/>
          <a:ln>
            <a:noFill/>
          </a:ln>
        </p:spPr>
        <p:txBody>
          <a:bodyPr lIns="91425" tIns="91425" rIns="91425" bIns="91425" anchor="t" anchorCtr="0"/>
          <a:lstStyle>
            <a:lvl1pPr rtl="0">
              <a:defRPr/>
            </a:lvl1pPr>
            <a:lvl2pPr marL="742950" indent="-209550" rtl="0">
              <a:spcBef>
                <a:spcPts val="560"/>
              </a:spcBef>
              <a:defRPr sz="2800"/>
            </a:lvl2pPr>
            <a:lvl3pPr marL="1143000" indent="-165100" rtl="0">
              <a:spcBef>
                <a:spcPts val="480"/>
              </a:spcBef>
              <a:defRPr sz="2400"/>
            </a:lvl3pPr>
            <a:lvl4pPr marL="1600200" indent="-174625" rtl="0">
              <a:spcBef>
                <a:spcPts val="400"/>
              </a:spcBef>
              <a:defRPr sz="2000"/>
            </a:lvl4pPr>
            <a:lvl5pPr marL="2057400" indent="-187325" rtl="0">
              <a:spcBef>
                <a:spcPts val="360"/>
              </a:spcBef>
              <a:defRPr sz="1800"/>
            </a:lvl5pPr>
            <a:lvl6pPr marL="2514600" indent="-187325" rtl="0">
              <a:spcBef>
                <a:spcPts val="360"/>
              </a:spcBef>
              <a:defRPr sz="1800"/>
            </a:lvl6pPr>
            <a:lvl7pPr marL="2971800" indent="-190500" rtl="0">
              <a:spcBef>
                <a:spcPts val="320"/>
              </a:spcBef>
              <a:defRPr sz="1600"/>
            </a:lvl7pPr>
            <a:lvl8pPr marL="3429000" indent="-190500" rtl="0">
              <a:spcBef>
                <a:spcPts val="320"/>
              </a:spcBef>
              <a:defRPr sz="1600"/>
            </a:lvl8pPr>
            <a:lvl9pPr marL="3886200" indent="-196850">
              <a:spcBef>
                <a:spcPts val="280"/>
              </a:spcBef>
              <a:defRPr sz="1400"/>
            </a:lvl9pPr>
          </a:lstStyle>
          <a:p>
            <a:endParaRPr/>
          </a:p>
        </p:txBody>
      </p:sp>
      <p:sp>
        <p:nvSpPr>
          <p:cNvPr id="83" name="Shape 83"/>
          <p:cNvSpPr txBox="1">
            <a:spLocks noGrp="1"/>
          </p:cNvSpPr>
          <p:nvPr>
            <p:ph type="dt" idx="10"/>
          </p:nvPr>
        </p:nvSpPr>
        <p:spPr>
          <a:xfrm>
            <a:off x="6477000" y="76200"/>
            <a:ext cx="2514599" cy="288899"/>
          </a:xfrm>
          <a:prstGeom prst="rect">
            <a:avLst/>
          </a:prstGeom>
          <a:noFill/>
          <a:ln>
            <a:noFill/>
          </a:ln>
        </p:spPr>
        <p:txBody>
          <a:bodyPr lIns="91425" tIns="91425" rIns="91425" bIns="91425" anchor="t" anchorCtr="0"/>
          <a:lstStyle>
            <a:lvl1pPr rtl="0">
              <a:defRPr/>
            </a:lvl1pPr>
            <a:lvl2pPr marL="457200" indent="0" rtl="0">
              <a:defRPr sz="1800">
                <a:solidFill>
                  <a:schemeClr val="dk1"/>
                </a:solidFill>
              </a:defRPr>
            </a:lvl2pPr>
            <a:lvl3pPr marL="914400" indent="0" rtl="0">
              <a:defRPr sz="1800">
                <a:solidFill>
                  <a:schemeClr val="dk1"/>
                </a:solidFill>
              </a:defRPr>
            </a:lvl3pPr>
            <a:lvl4pPr marL="1371600" indent="0" rtl="0">
              <a:defRPr sz="1800">
                <a:solidFill>
                  <a:schemeClr val="dk1"/>
                </a:solidFill>
              </a:defRPr>
            </a:lvl4pPr>
            <a:lvl5pPr marL="1828800" indent="0" rtl="0">
              <a:defRPr sz="1800">
                <a:solidFill>
                  <a:schemeClr val="dk1"/>
                </a:solidFill>
              </a:defRPr>
            </a:lvl5pPr>
            <a:lvl6pPr marL="2286000" indent="0" rtl="0">
              <a:defRPr sz="1800">
                <a:solidFill>
                  <a:schemeClr val="dk1"/>
                </a:solidFill>
              </a:defRPr>
            </a:lvl6pPr>
            <a:lvl7pPr marL="2743200" indent="0" rtl="0">
              <a:defRPr sz="1800">
                <a:solidFill>
                  <a:schemeClr val="dk1"/>
                </a:solidFill>
              </a:defRPr>
            </a:lvl7pPr>
            <a:lvl8pPr marL="3200400" indent="0" rtl="0">
              <a:defRPr sz="1800">
                <a:solidFill>
                  <a:schemeClr val="dk1"/>
                </a:solidFill>
              </a:defRPr>
            </a:lvl8pPr>
            <a:lvl9pPr marL="3657600" indent="0">
              <a:defRPr sz="1800">
                <a:solidFill>
                  <a:schemeClr val="dk1"/>
                </a:solidFill>
              </a:defRPr>
            </a:lvl9pPr>
          </a:lstStyle>
          <a:p>
            <a:endParaRPr/>
          </a:p>
        </p:txBody>
      </p:sp>
      <p:sp>
        <p:nvSpPr>
          <p:cNvPr id="84" name="Shape 84"/>
          <p:cNvSpPr txBox="1">
            <a:spLocks noGrp="1"/>
          </p:cNvSpPr>
          <p:nvPr>
            <p:ph type="ftr" idx="11"/>
          </p:nvPr>
        </p:nvSpPr>
        <p:spPr>
          <a:xfrm>
            <a:off x="3581400" y="76200"/>
            <a:ext cx="2895600" cy="288899"/>
          </a:xfrm>
          <a:prstGeom prst="rect">
            <a:avLst/>
          </a:prstGeom>
          <a:noFill/>
          <a:ln>
            <a:noFill/>
          </a:ln>
        </p:spPr>
        <p:txBody>
          <a:bodyPr lIns="91425" tIns="91425" rIns="91425" bIns="91425" anchor="t" anchorCtr="0"/>
          <a:lstStyle>
            <a:lvl1pPr rtl="0">
              <a:defRPr/>
            </a:lvl1pPr>
            <a:lvl2pPr marL="457200" indent="0" rtl="0">
              <a:defRPr sz="1800">
                <a:solidFill>
                  <a:schemeClr val="dk1"/>
                </a:solidFill>
              </a:defRPr>
            </a:lvl2pPr>
            <a:lvl3pPr marL="914400" indent="0" rtl="0">
              <a:defRPr sz="1800">
                <a:solidFill>
                  <a:schemeClr val="dk1"/>
                </a:solidFill>
              </a:defRPr>
            </a:lvl3pPr>
            <a:lvl4pPr marL="1371600" indent="0" rtl="0">
              <a:defRPr sz="1800">
                <a:solidFill>
                  <a:schemeClr val="dk1"/>
                </a:solidFill>
              </a:defRPr>
            </a:lvl4pPr>
            <a:lvl5pPr marL="1828800" indent="0" rtl="0">
              <a:defRPr sz="1800">
                <a:solidFill>
                  <a:schemeClr val="dk1"/>
                </a:solidFill>
              </a:defRPr>
            </a:lvl5pPr>
            <a:lvl6pPr marL="2286000" indent="0" rtl="0">
              <a:defRPr sz="1800">
                <a:solidFill>
                  <a:schemeClr val="dk1"/>
                </a:solidFill>
              </a:defRPr>
            </a:lvl6pPr>
            <a:lvl7pPr marL="2743200" indent="0" rtl="0">
              <a:defRPr sz="1800">
                <a:solidFill>
                  <a:schemeClr val="dk1"/>
                </a:solidFill>
              </a:defRPr>
            </a:lvl7pPr>
            <a:lvl8pPr marL="3200400" indent="0" rtl="0">
              <a:defRPr sz="1800">
                <a:solidFill>
                  <a:schemeClr val="dk1"/>
                </a:solidFill>
              </a:defRPr>
            </a:lvl8pPr>
            <a:lvl9pPr marL="3657600" indent="0">
              <a:defRPr sz="1800">
                <a:solidFill>
                  <a:schemeClr val="dk1"/>
                </a:solidFill>
              </a:defRPr>
            </a:lvl9pPr>
          </a:lstStyle>
          <a:p>
            <a:endParaRPr/>
          </a:p>
        </p:txBody>
      </p:sp>
      <p:sp>
        <p:nvSpPr>
          <p:cNvPr id="85" name="Shape 85"/>
          <p:cNvSpPr txBox="1">
            <a:spLocks noGrp="1"/>
          </p:cNvSpPr>
          <p:nvPr>
            <p:ph type="sldNum" idx="12"/>
          </p:nvPr>
        </p:nvSpPr>
        <p:spPr>
          <a:xfrm>
            <a:off x="8229600" y="6473951"/>
            <a:ext cx="758999" cy="246899"/>
          </a:xfrm>
          <a:prstGeom prst="rect">
            <a:avLst/>
          </a:prstGeom>
          <a:noFill/>
          <a:ln>
            <a:noFill/>
          </a:ln>
        </p:spPr>
        <p:txBody>
          <a:bodyPr lIns="91425" tIns="91425" rIns="91425" bIns="91425" anchor="t" anchorCtr="0"/>
          <a:lstStyle>
            <a:lvl1pPr rtl="0">
              <a:defRPr/>
            </a:lvl1pPr>
            <a:lvl2pPr marL="457200" indent="0" rtl="0">
              <a:defRPr sz="1800">
                <a:solidFill>
                  <a:schemeClr val="dk1"/>
                </a:solidFill>
              </a:defRPr>
            </a:lvl2pPr>
            <a:lvl3pPr marL="914400" indent="0" rtl="0">
              <a:defRPr sz="1800">
                <a:solidFill>
                  <a:schemeClr val="dk1"/>
                </a:solidFill>
              </a:defRPr>
            </a:lvl3pPr>
            <a:lvl4pPr marL="1371600" indent="0" rtl="0">
              <a:defRPr sz="1800">
                <a:solidFill>
                  <a:schemeClr val="dk1"/>
                </a:solidFill>
              </a:defRPr>
            </a:lvl4pPr>
            <a:lvl5pPr marL="1828800" indent="0" rtl="0">
              <a:defRPr sz="1800">
                <a:solidFill>
                  <a:schemeClr val="dk1"/>
                </a:solidFill>
              </a:defRPr>
            </a:lvl5pPr>
            <a:lvl6pPr marL="2286000" indent="0" rtl="0">
              <a:defRPr sz="1800">
                <a:solidFill>
                  <a:schemeClr val="dk1"/>
                </a:solidFill>
              </a:defRPr>
            </a:lvl6pPr>
            <a:lvl7pPr marL="2743200" indent="0" rtl="0">
              <a:defRPr sz="1800">
                <a:solidFill>
                  <a:schemeClr val="dk1"/>
                </a:solidFill>
              </a:defRPr>
            </a:lvl7pPr>
            <a:lvl8pPr marL="3200400" indent="0" rtl="0">
              <a:defRPr sz="1800">
                <a:solidFill>
                  <a:schemeClr val="dk1"/>
                </a:solidFill>
              </a:defRPr>
            </a:lvl8pPr>
            <a:lvl9pPr marL="3657600" indent="0">
              <a:defRPr sz="1800">
                <a:solidFill>
                  <a:schemeClr val="dk1"/>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6"/>
        <p:cNvGrpSpPr/>
        <p:nvPr/>
      </p:nvGrpSpPr>
      <p:grpSpPr>
        <a:xfrm>
          <a:off x="0" y="0"/>
          <a:ext cx="0" cy="0"/>
          <a:chOff x="0" y="0"/>
          <a:chExt cx="0" cy="0"/>
        </a:xfrm>
      </p:grpSpPr>
      <p:sp>
        <p:nvSpPr>
          <p:cNvPr id="97" name="Shape 97"/>
          <p:cNvSpPr/>
          <p:nvPr/>
        </p:nvSpPr>
        <p:spPr>
          <a:xfrm rot="10800000" flipH="1">
            <a:off x="0" y="2056789"/>
            <a:ext cx="9143999" cy="1219810"/>
          </a:xfrm>
          <a:custGeom>
            <a:avLst/>
            <a:gdLst/>
            <a:ahLst/>
            <a:cxnLst/>
            <a:rect l="0" t="0" r="0" b="0"/>
            <a:pathLst>
              <a:path w="9144000" h="1366734" extrusionOk="0">
                <a:moveTo>
                  <a:pt x="0" y="1366734"/>
                </a:moveTo>
                <a:lnTo>
                  <a:pt x="9144000" y="1366734"/>
                </a:lnTo>
                <a:lnTo>
                  <a:pt x="9144000" y="461859"/>
                </a:lnTo>
                <a:lnTo>
                  <a:pt x="4645763" y="157291"/>
                </a:lnTo>
                <a:lnTo>
                  <a:pt x="4638172" y="265851"/>
                </a:lnTo>
                <a:lnTo>
                  <a:pt x="836312" y="0"/>
                </a:lnTo>
                <a:lnTo>
                  <a:pt x="829113" y="102948"/>
                </a:lnTo>
                <a:lnTo>
                  <a:pt x="0" y="44971"/>
                </a:lnTo>
                <a:lnTo>
                  <a:pt x="0" y="461859"/>
                </a:lnTo>
                <a:close/>
              </a:path>
            </a:pathLst>
          </a:custGeom>
          <a:solidFill>
            <a:schemeClr val="dk2"/>
          </a:solidFill>
          <a:ln>
            <a:noFill/>
          </a:ln>
        </p:spPr>
        <p:txBody>
          <a:bodyPr lIns="91425" tIns="45700" rIns="91425" bIns="45700" anchor="ctr" anchorCtr="0">
            <a:spAutoFit/>
          </a:bodyPr>
          <a:lstStyle/>
          <a:p>
            <a:endParaRPr/>
          </a:p>
        </p:txBody>
      </p:sp>
      <p:sp>
        <p:nvSpPr>
          <p:cNvPr id="98" name="Shape 98"/>
          <p:cNvSpPr/>
          <p:nvPr/>
        </p:nvSpPr>
        <p:spPr>
          <a:xfrm>
            <a:off x="0" y="0"/>
            <a:ext cx="9144000" cy="2133599"/>
          </a:xfrm>
          <a:prstGeom prst="rect">
            <a:avLst/>
          </a:prstGeom>
          <a:solidFill>
            <a:schemeClr val="dk2"/>
          </a:solidFill>
          <a:ln>
            <a:noFill/>
          </a:ln>
        </p:spPr>
        <p:txBody>
          <a:bodyPr lIns="91425" tIns="45700" rIns="91425" bIns="45700" anchor="ctr" anchorCtr="0">
            <a:spAutoFit/>
          </a:bodyPr>
          <a:lstStyle/>
          <a:p>
            <a:endParaRPr/>
          </a:p>
        </p:txBody>
      </p:sp>
      <p:sp>
        <p:nvSpPr>
          <p:cNvPr id="99" name="Shape 99"/>
          <p:cNvSpPr txBox="1">
            <a:spLocks noGrp="1"/>
          </p:cNvSpPr>
          <p:nvPr>
            <p:ph type="subTitle" idx="1"/>
          </p:nvPr>
        </p:nvSpPr>
        <p:spPr>
          <a:xfrm rot="-249176">
            <a:off x="1097760" y="3131978"/>
            <a:ext cx="7585015" cy="523986"/>
          </a:xfrm>
          <a:prstGeom prst="rect">
            <a:avLst/>
          </a:prstGeom>
          <a:noFill/>
          <a:ln>
            <a:noFill/>
          </a:ln>
        </p:spPr>
        <p:txBody>
          <a:bodyPr lIns="91425" tIns="91425" rIns="91425" bIns="91425" anchor="ctr" anchorCtr="0"/>
          <a:lstStyle>
            <a:lvl1pPr marL="0" indent="127000" algn="l" rtl="0">
              <a:spcBef>
                <a:spcPts val="0"/>
              </a:spcBef>
              <a:buClr>
                <a:schemeClr val="lt2"/>
              </a:buClr>
              <a:buSzPct val="100000"/>
              <a:buFont typeface="Trebuchet MS"/>
              <a:buNone/>
              <a:defRPr sz="2000" b="0" i="0" u="none" strike="noStrike" cap="none" baseline="0">
                <a:solidFill>
                  <a:schemeClr val="lt2"/>
                </a:solidFill>
                <a:latin typeface="Trebuchet MS"/>
                <a:ea typeface="Trebuchet MS"/>
                <a:cs typeface="Trebuchet MS"/>
                <a:sym typeface="Trebuchet MS"/>
              </a:defRPr>
            </a:lvl1pPr>
            <a:lvl2pPr marL="0" indent="127000" algn="l" rtl="0">
              <a:spcBef>
                <a:spcPts val="0"/>
              </a:spcBef>
              <a:buClr>
                <a:schemeClr val="lt2"/>
              </a:buClr>
              <a:buSzPct val="100000"/>
              <a:buFont typeface="Trebuchet MS"/>
              <a:buNone/>
              <a:defRPr sz="2000" b="0" i="0" u="none" strike="noStrike" cap="none" baseline="0">
                <a:solidFill>
                  <a:schemeClr val="lt2"/>
                </a:solidFill>
                <a:latin typeface="Trebuchet MS"/>
                <a:ea typeface="Trebuchet MS"/>
                <a:cs typeface="Trebuchet MS"/>
                <a:sym typeface="Trebuchet MS"/>
              </a:defRPr>
            </a:lvl2pPr>
            <a:lvl3pPr marL="0" indent="127000" algn="l" rtl="0">
              <a:spcBef>
                <a:spcPts val="0"/>
              </a:spcBef>
              <a:buClr>
                <a:schemeClr val="lt2"/>
              </a:buClr>
              <a:buSzPct val="100000"/>
              <a:buFont typeface="Trebuchet MS"/>
              <a:buNone/>
              <a:defRPr sz="2000" b="0" i="0" u="none" strike="noStrike" cap="none" baseline="0">
                <a:solidFill>
                  <a:schemeClr val="lt2"/>
                </a:solidFill>
                <a:latin typeface="Trebuchet MS"/>
                <a:ea typeface="Trebuchet MS"/>
                <a:cs typeface="Trebuchet MS"/>
                <a:sym typeface="Trebuchet MS"/>
              </a:defRPr>
            </a:lvl3pPr>
            <a:lvl4pPr marL="0" indent="127000" algn="l" rtl="0">
              <a:spcBef>
                <a:spcPts val="0"/>
              </a:spcBef>
              <a:buClr>
                <a:schemeClr val="lt2"/>
              </a:buClr>
              <a:buSzPct val="100000"/>
              <a:buFont typeface="Trebuchet MS"/>
              <a:buNone/>
              <a:defRPr sz="2000" b="0" i="0" u="none" strike="noStrike" cap="none" baseline="0">
                <a:solidFill>
                  <a:schemeClr val="lt2"/>
                </a:solidFill>
                <a:latin typeface="Trebuchet MS"/>
                <a:ea typeface="Trebuchet MS"/>
                <a:cs typeface="Trebuchet MS"/>
                <a:sym typeface="Trebuchet MS"/>
              </a:defRPr>
            </a:lvl4pPr>
            <a:lvl5pPr marL="0" indent="127000" algn="l" rtl="0">
              <a:spcBef>
                <a:spcPts val="0"/>
              </a:spcBef>
              <a:buClr>
                <a:schemeClr val="lt2"/>
              </a:buClr>
              <a:buSzPct val="100000"/>
              <a:buFont typeface="Trebuchet MS"/>
              <a:buNone/>
              <a:defRPr sz="2000" b="0" i="0" u="none" strike="noStrike" cap="none" baseline="0">
                <a:solidFill>
                  <a:schemeClr val="lt2"/>
                </a:solidFill>
                <a:latin typeface="Trebuchet MS"/>
                <a:ea typeface="Trebuchet MS"/>
                <a:cs typeface="Trebuchet MS"/>
                <a:sym typeface="Trebuchet MS"/>
              </a:defRPr>
            </a:lvl5pPr>
            <a:lvl6pPr marL="0" indent="127000" algn="l" rtl="0">
              <a:spcBef>
                <a:spcPts val="0"/>
              </a:spcBef>
              <a:buClr>
                <a:schemeClr val="lt2"/>
              </a:buClr>
              <a:buSzPct val="100000"/>
              <a:buFont typeface="Trebuchet MS"/>
              <a:buNone/>
              <a:defRPr sz="2000" b="0" i="0" u="none" strike="noStrike" cap="none" baseline="0">
                <a:solidFill>
                  <a:schemeClr val="lt2"/>
                </a:solidFill>
                <a:latin typeface="Trebuchet MS"/>
                <a:ea typeface="Trebuchet MS"/>
                <a:cs typeface="Trebuchet MS"/>
                <a:sym typeface="Trebuchet MS"/>
              </a:defRPr>
            </a:lvl6pPr>
            <a:lvl7pPr marL="0" indent="127000" algn="l" rtl="0">
              <a:spcBef>
                <a:spcPts val="0"/>
              </a:spcBef>
              <a:buClr>
                <a:schemeClr val="lt2"/>
              </a:buClr>
              <a:buSzPct val="100000"/>
              <a:buFont typeface="Trebuchet MS"/>
              <a:buNone/>
              <a:defRPr sz="2000" b="0" i="0" u="none" strike="noStrike" cap="none" baseline="0">
                <a:solidFill>
                  <a:schemeClr val="lt2"/>
                </a:solidFill>
                <a:latin typeface="Trebuchet MS"/>
                <a:ea typeface="Trebuchet MS"/>
                <a:cs typeface="Trebuchet MS"/>
                <a:sym typeface="Trebuchet MS"/>
              </a:defRPr>
            </a:lvl7pPr>
            <a:lvl8pPr marL="0" indent="127000" algn="l" rtl="0">
              <a:spcBef>
                <a:spcPts val="0"/>
              </a:spcBef>
              <a:buClr>
                <a:schemeClr val="lt2"/>
              </a:buClr>
              <a:buSzPct val="100000"/>
              <a:buFont typeface="Trebuchet MS"/>
              <a:buNone/>
              <a:defRPr sz="2000" b="0" i="0" u="none" strike="noStrike" cap="none" baseline="0">
                <a:solidFill>
                  <a:schemeClr val="lt2"/>
                </a:solidFill>
                <a:latin typeface="Trebuchet MS"/>
                <a:ea typeface="Trebuchet MS"/>
                <a:cs typeface="Trebuchet MS"/>
                <a:sym typeface="Trebuchet MS"/>
              </a:defRPr>
            </a:lvl8pPr>
            <a:lvl9pPr marL="0" indent="127000" algn="l" rtl="0">
              <a:spcBef>
                <a:spcPts val="0"/>
              </a:spcBef>
              <a:buClr>
                <a:schemeClr val="lt2"/>
              </a:buClr>
              <a:buSzPct val="100000"/>
              <a:buFont typeface="Trebuchet MS"/>
              <a:buNone/>
              <a:defRPr sz="2000" b="0" i="0" u="none" strike="noStrike" cap="none" baseline="0">
                <a:solidFill>
                  <a:schemeClr val="lt2"/>
                </a:solidFill>
                <a:latin typeface="Trebuchet MS"/>
                <a:ea typeface="Trebuchet MS"/>
                <a:cs typeface="Trebuchet MS"/>
                <a:sym typeface="Trebuchet MS"/>
              </a:defRPr>
            </a:lvl9pPr>
          </a:lstStyle>
          <a:p>
            <a:endParaRPr/>
          </a:p>
        </p:txBody>
      </p:sp>
      <p:sp>
        <p:nvSpPr>
          <p:cNvPr id="100" name="Shape 100"/>
          <p:cNvSpPr/>
          <p:nvPr/>
        </p:nvSpPr>
        <p:spPr>
          <a:xfrm rot="-240126">
            <a:off x="472191" y="2455229"/>
            <a:ext cx="498615" cy="448686"/>
          </a:xfrm>
          <a:prstGeom prst="star4">
            <a:avLst>
              <a:gd name="adj" fmla="val 20046"/>
            </a:avLst>
          </a:prstGeom>
          <a:solidFill>
            <a:schemeClr val="accent1"/>
          </a:solidFill>
          <a:ln>
            <a:noFill/>
          </a:ln>
        </p:spPr>
        <p:txBody>
          <a:bodyPr lIns="91425" tIns="45700" rIns="91425" bIns="45700" anchor="ctr" anchorCtr="0">
            <a:spAutoFit/>
          </a:bodyPr>
          <a:lstStyle/>
          <a:p>
            <a:endParaRPr/>
          </a:p>
        </p:txBody>
      </p:sp>
      <p:sp>
        <p:nvSpPr>
          <p:cNvPr id="101" name="Shape 101"/>
          <p:cNvSpPr txBox="1">
            <a:spLocks noGrp="1"/>
          </p:cNvSpPr>
          <p:nvPr>
            <p:ph type="ctrTitle"/>
          </p:nvPr>
        </p:nvSpPr>
        <p:spPr>
          <a:xfrm rot="-244891">
            <a:off x="1031293" y="1341541"/>
            <a:ext cx="7772311" cy="1421100"/>
          </a:xfrm>
          <a:prstGeom prst="rect">
            <a:avLst/>
          </a:prstGeom>
          <a:noFill/>
          <a:ln>
            <a:noFill/>
          </a:ln>
        </p:spPr>
        <p:txBody>
          <a:bodyPr lIns="91425" tIns="91425" rIns="91425" bIns="91425" anchor="b" anchorCtr="0"/>
          <a:lstStyle>
            <a:lvl1pPr marL="0" indent="304800" algn="l"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1pPr>
            <a:lvl2pPr marL="0" indent="304800" algn="l"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2pPr>
            <a:lvl3pPr marL="0" indent="304800" algn="l"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3pPr>
            <a:lvl4pPr marL="0" indent="304800" algn="l"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4pPr>
            <a:lvl5pPr marL="0" indent="304800" algn="l"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5pPr>
            <a:lvl6pPr marL="0" indent="304800" algn="l"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6pPr>
            <a:lvl7pPr marL="0" indent="304800" algn="l"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7pPr>
            <a:lvl8pPr marL="0" indent="304800" algn="l"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8pPr>
            <a:lvl9pPr marL="0" indent="304800" algn="l"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9pPr>
          </a:lstStyle>
          <a:p>
            <a:endParaRPr/>
          </a:p>
        </p:txBody>
      </p:sp>
      <p:sp>
        <p:nvSpPr>
          <p:cNvPr id="102" name="Shape 102"/>
          <p:cNvSpPr/>
          <p:nvPr/>
        </p:nvSpPr>
        <p:spPr>
          <a:xfrm flipH="1">
            <a:off x="0" y="3511296"/>
            <a:ext cx="9143999" cy="3351847"/>
          </a:xfrm>
          <a:custGeom>
            <a:avLst/>
            <a:gdLst/>
            <a:ahLst/>
            <a:cxnLst/>
            <a:rect l="0" t="0" r="0" b="0"/>
            <a:pathLst>
              <a:path w="9144000" h="3429000" extrusionOk="0">
                <a:moveTo>
                  <a:pt x="0" y="0"/>
                </a:moveTo>
                <a:lnTo>
                  <a:pt x="0" y="762000"/>
                </a:lnTo>
                <a:lnTo>
                  <a:pt x="0" y="3429000"/>
                </a:lnTo>
                <a:lnTo>
                  <a:pt x="9144000" y="3429000"/>
                </a:lnTo>
                <a:lnTo>
                  <a:pt x="9144000" y="762000"/>
                </a:lnTo>
                <a:close/>
              </a:path>
            </a:pathLst>
          </a:custGeom>
          <a:solidFill>
            <a:schemeClr val="dk2"/>
          </a:solidFill>
          <a:ln>
            <a:noFill/>
          </a:ln>
        </p:spPr>
        <p:txBody>
          <a:bodyPr lIns="91425" tIns="45700" rIns="91425" bIns="45700" anchor="ctr" anchorCtr="0">
            <a:spAutoFit/>
          </a:bodyPr>
          <a:lstStyle/>
          <a:p>
            <a:endParaRPr/>
          </a:p>
        </p:txBody>
      </p:sp>
      <p:sp>
        <p:nvSpPr>
          <p:cNvPr id="103" name="Shape 103"/>
          <p:cNvSpPr/>
          <p:nvPr/>
        </p:nvSpPr>
        <p:spPr>
          <a:xfrm rot="-283855">
            <a:off x="915995" y="3829088"/>
            <a:ext cx="6019909" cy="288076"/>
          </a:xfrm>
          <a:prstGeom prst="rect">
            <a:avLst/>
          </a:prstGeom>
          <a:solidFill>
            <a:schemeClr val="dk2"/>
          </a:solidFill>
          <a:ln>
            <a:noFill/>
          </a:ln>
        </p:spPr>
        <p:txBody>
          <a:bodyPr lIns="91425" tIns="45700" rIns="91425" bIns="45700" anchor="ctr" anchorCtr="0">
            <a:spAutoFit/>
          </a:body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4"/>
        <p:cNvGrpSpPr/>
        <p:nvPr/>
      </p:nvGrpSpPr>
      <p:grpSpPr>
        <a:xfrm>
          <a:off x="0" y="0"/>
          <a:ext cx="0" cy="0"/>
          <a:chOff x="0" y="0"/>
          <a:chExt cx="0" cy="0"/>
        </a:xfrm>
      </p:grpSpPr>
      <p:sp>
        <p:nvSpPr>
          <p:cNvPr id="105" name="Shape 105"/>
          <p:cNvSpPr/>
          <p:nvPr/>
        </p:nvSpPr>
        <p:spPr>
          <a:xfrm flipH="1">
            <a:off x="0" y="6248400"/>
            <a:ext cx="9143999" cy="532447"/>
          </a:xfrm>
          <a:custGeom>
            <a:avLst/>
            <a:gdLst/>
            <a:ahLst/>
            <a:cxnLst/>
            <a:rect l="0" t="0" r="0" b="0"/>
            <a:pathLst>
              <a:path w="9144000" h="990600" extrusionOk="0">
                <a:moveTo>
                  <a:pt x="0" y="0"/>
                </a:moveTo>
                <a:lnTo>
                  <a:pt x="0" y="381000"/>
                </a:lnTo>
                <a:lnTo>
                  <a:pt x="0" y="990600"/>
                </a:lnTo>
                <a:lnTo>
                  <a:pt x="9144000" y="990600"/>
                </a:lnTo>
                <a:lnTo>
                  <a:pt x="9144000" y="381000"/>
                </a:lnTo>
                <a:close/>
              </a:path>
            </a:pathLst>
          </a:custGeom>
          <a:solidFill>
            <a:schemeClr val="dk2">
              <a:alpha val="20000"/>
            </a:schemeClr>
          </a:solidFill>
          <a:ln>
            <a:noFill/>
          </a:ln>
        </p:spPr>
        <p:txBody>
          <a:bodyPr lIns="91425" tIns="45700" rIns="91425" bIns="45700" anchor="ctr" anchorCtr="0">
            <a:spAutoFit/>
          </a:bodyPr>
          <a:lstStyle/>
          <a:p>
            <a:endParaRPr/>
          </a:p>
        </p:txBody>
      </p:sp>
      <p:sp>
        <p:nvSpPr>
          <p:cNvPr id="106" name="Shape 106"/>
          <p:cNvSpPr/>
          <p:nvPr/>
        </p:nvSpPr>
        <p:spPr>
          <a:xfrm rot="-120272">
            <a:off x="918043" y="6170451"/>
            <a:ext cx="7396425" cy="294012"/>
          </a:xfrm>
          <a:custGeom>
            <a:avLst/>
            <a:gdLst/>
            <a:ahLst/>
            <a:cxnLst/>
            <a:rect l="0" t="0" r="0" b="0"/>
            <a:pathLst>
              <a:path w="7391900" h="315950" extrusionOk="0">
                <a:moveTo>
                  <a:pt x="5410200" y="0"/>
                </a:moveTo>
                <a:lnTo>
                  <a:pt x="5410200" y="87350"/>
                </a:lnTo>
                <a:lnTo>
                  <a:pt x="7391900" y="87349"/>
                </a:lnTo>
                <a:lnTo>
                  <a:pt x="7391900" y="315950"/>
                </a:lnTo>
                <a:lnTo>
                  <a:pt x="1981700" y="315949"/>
                </a:lnTo>
                <a:lnTo>
                  <a:pt x="1981700" y="228600"/>
                </a:lnTo>
                <a:lnTo>
                  <a:pt x="0" y="228600"/>
                </a:lnTo>
                <a:lnTo>
                  <a:pt x="0" y="0"/>
                </a:lnTo>
                <a:close/>
              </a:path>
            </a:pathLst>
          </a:custGeom>
          <a:solidFill>
            <a:schemeClr val="dk2">
              <a:alpha val="20000"/>
            </a:schemeClr>
          </a:solidFill>
          <a:ln>
            <a:noFill/>
          </a:ln>
        </p:spPr>
        <p:txBody>
          <a:bodyPr lIns="91425" tIns="45700" rIns="91425" bIns="45700" anchor="ctr" anchorCtr="0">
            <a:spAutoFit/>
          </a:bodyPr>
          <a:lstStyle/>
          <a:p>
            <a:endParaRPr/>
          </a:p>
        </p:txBody>
      </p:sp>
      <p:sp>
        <p:nvSpPr>
          <p:cNvPr id="107" name="Shape 107"/>
          <p:cNvSpPr/>
          <p:nvPr/>
        </p:nvSpPr>
        <p:spPr>
          <a:xfrm rot="10800000" flipH="1">
            <a:off x="0" y="-937"/>
            <a:ext cx="9143999" cy="1448737"/>
          </a:xfrm>
          <a:custGeom>
            <a:avLst/>
            <a:gdLst/>
            <a:ahLst/>
            <a:cxnLst/>
            <a:rect l="0" t="0" r="0" b="0"/>
            <a:pathLst>
              <a:path w="9144000" h="1366734" extrusionOk="0">
                <a:moveTo>
                  <a:pt x="0" y="1366734"/>
                </a:moveTo>
                <a:lnTo>
                  <a:pt x="9144000" y="1366734"/>
                </a:lnTo>
                <a:lnTo>
                  <a:pt x="9144000" y="461859"/>
                </a:lnTo>
                <a:lnTo>
                  <a:pt x="4645763" y="157291"/>
                </a:lnTo>
                <a:lnTo>
                  <a:pt x="4638172" y="265851"/>
                </a:lnTo>
                <a:lnTo>
                  <a:pt x="836312" y="0"/>
                </a:lnTo>
                <a:lnTo>
                  <a:pt x="829113" y="102948"/>
                </a:lnTo>
                <a:lnTo>
                  <a:pt x="0" y="44971"/>
                </a:lnTo>
                <a:lnTo>
                  <a:pt x="0" y="461859"/>
                </a:lnTo>
                <a:close/>
              </a:path>
            </a:pathLst>
          </a:custGeom>
          <a:solidFill>
            <a:schemeClr val="dk2">
              <a:alpha val="20000"/>
            </a:schemeClr>
          </a:solidFill>
          <a:ln>
            <a:noFill/>
          </a:ln>
        </p:spPr>
        <p:txBody>
          <a:bodyPr lIns="91425" tIns="45700" rIns="91425" bIns="45700" anchor="ctr" anchorCtr="0">
            <a:spAutoFit/>
          </a:bodyPr>
          <a:lstStyle/>
          <a:p>
            <a:endParaRPr/>
          </a:p>
        </p:txBody>
      </p:sp>
      <p:sp>
        <p:nvSpPr>
          <p:cNvPr id="108" name="Shape 108"/>
          <p:cNvSpPr/>
          <p:nvPr/>
        </p:nvSpPr>
        <p:spPr>
          <a:xfrm rot="10800000" flipH="1">
            <a:off x="0" y="0"/>
            <a:ext cx="9143999" cy="1366733"/>
          </a:xfrm>
          <a:custGeom>
            <a:avLst/>
            <a:gdLst/>
            <a:ahLst/>
            <a:cxnLst/>
            <a:rect l="0" t="0" r="0" b="0"/>
            <a:pathLst>
              <a:path w="9144000" h="1366734" extrusionOk="0">
                <a:moveTo>
                  <a:pt x="0" y="1366734"/>
                </a:moveTo>
                <a:lnTo>
                  <a:pt x="9144000" y="1366734"/>
                </a:lnTo>
                <a:lnTo>
                  <a:pt x="9144000" y="461859"/>
                </a:lnTo>
                <a:lnTo>
                  <a:pt x="4645763" y="157291"/>
                </a:lnTo>
                <a:lnTo>
                  <a:pt x="4638172" y="265851"/>
                </a:lnTo>
                <a:lnTo>
                  <a:pt x="836312" y="0"/>
                </a:lnTo>
                <a:lnTo>
                  <a:pt x="829113" y="102948"/>
                </a:lnTo>
                <a:lnTo>
                  <a:pt x="0" y="44971"/>
                </a:lnTo>
                <a:lnTo>
                  <a:pt x="0" y="461859"/>
                </a:lnTo>
                <a:close/>
              </a:path>
            </a:pathLst>
          </a:custGeom>
          <a:solidFill>
            <a:schemeClr val="dk2"/>
          </a:solidFill>
          <a:ln>
            <a:noFill/>
          </a:ln>
        </p:spPr>
        <p:txBody>
          <a:bodyPr lIns="91425" tIns="45700" rIns="91425" bIns="45700" anchor="ctr" anchorCtr="0">
            <a:spAutoFit/>
          </a:bodyPr>
          <a:lstStyle/>
          <a:p>
            <a:endParaRPr/>
          </a:p>
        </p:txBody>
      </p:sp>
      <p:sp>
        <p:nvSpPr>
          <p:cNvPr id="109" name="Shape 109"/>
          <p:cNvSpPr/>
          <p:nvPr/>
        </p:nvSpPr>
        <p:spPr>
          <a:xfrm flipH="1">
            <a:off x="0" y="6327648"/>
            <a:ext cx="9143999" cy="532447"/>
          </a:xfrm>
          <a:custGeom>
            <a:avLst/>
            <a:gdLst/>
            <a:ahLst/>
            <a:cxnLst/>
            <a:rect l="0" t="0" r="0" b="0"/>
            <a:pathLst>
              <a:path w="9144000" h="990600" extrusionOk="0">
                <a:moveTo>
                  <a:pt x="0" y="0"/>
                </a:moveTo>
                <a:lnTo>
                  <a:pt x="0" y="381000"/>
                </a:lnTo>
                <a:lnTo>
                  <a:pt x="0" y="990600"/>
                </a:lnTo>
                <a:lnTo>
                  <a:pt x="9144000" y="990600"/>
                </a:lnTo>
                <a:lnTo>
                  <a:pt x="9144000" y="381000"/>
                </a:lnTo>
                <a:close/>
              </a:path>
            </a:pathLst>
          </a:custGeom>
          <a:solidFill>
            <a:schemeClr val="dk2"/>
          </a:solidFill>
          <a:ln>
            <a:noFill/>
          </a:ln>
        </p:spPr>
        <p:txBody>
          <a:bodyPr lIns="91425" tIns="45700" rIns="91425" bIns="45700" anchor="ctr" anchorCtr="0">
            <a:spAutoFit/>
          </a:bodyPr>
          <a:lstStyle/>
          <a:p>
            <a:endParaRPr/>
          </a:p>
        </p:txBody>
      </p:sp>
      <p:sp>
        <p:nvSpPr>
          <p:cNvPr id="110" name="Shape 110"/>
          <p:cNvSpPr txBox="1">
            <a:spLocks noGrp="1"/>
          </p:cNvSpPr>
          <p:nvPr>
            <p:ph type="title"/>
          </p:nvPr>
        </p:nvSpPr>
        <p:spPr>
          <a:xfrm rot="-303791">
            <a:off x="1177343" y="-19952"/>
            <a:ext cx="8229612" cy="1142953"/>
          </a:xfrm>
          <a:prstGeom prst="rect">
            <a:avLst/>
          </a:prstGeom>
          <a:noFill/>
          <a:ln>
            <a:noFill/>
          </a:ln>
        </p:spPr>
        <p:txBody>
          <a:bodyPr lIns="91425" tIns="91425" rIns="91425" bIns="91425" anchor="ctr" anchorCtr="0"/>
          <a:lstStyle>
            <a:lvl1pPr rtl="0">
              <a:defRPr>
                <a:solidFill>
                  <a:schemeClr val="lt1"/>
                </a:solidFill>
              </a:defRPr>
            </a:lvl1pPr>
            <a:lvl2pPr rtl="0">
              <a:defRPr>
                <a:solidFill>
                  <a:schemeClr val="lt1"/>
                </a:solidFill>
              </a:defRPr>
            </a:lvl2pPr>
            <a:lvl3pPr rtl="0">
              <a:defRPr>
                <a:solidFill>
                  <a:schemeClr val="lt1"/>
                </a:solidFill>
              </a:defRPr>
            </a:lvl3pPr>
            <a:lvl4pPr rtl="0">
              <a:defRPr>
                <a:solidFill>
                  <a:schemeClr val="lt1"/>
                </a:solidFill>
              </a:defRPr>
            </a:lvl4pPr>
            <a:lvl5pPr rtl="0">
              <a:defRPr>
                <a:solidFill>
                  <a:schemeClr val="lt1"/>
                </a:solidFill>
              </a:defRPr>
            </a:lvl5pPr>
            <a:lvl6pPr rtl="0">
              <a:defRPr>
                <a:solidFill>
                  <a:schemeClr val="lt1"/>
                </a:solidFill>
              </a:defRPr>
            </a:lvl6pPr>
            <a:lvl7pPr rtl="0">
              <a:defRPr>
                <a:solidFill>
                  <a:schemeClr val="lt1"/>
                </a:solidFill>
              </a:defRPr>
            </a:lvl7pPr>
            <a:lvl8pPr rtl="0">
              <a:defRPr>
                <a:solidFill>
                  <a:schemeClr val="lt1"/>
                </a:solidFill>
              </a:defRPr>
            </a:lvl8pPr>
            <a:lvl9pPr rtl="0">
              <a:defRPr>
                <a:solidFill>
                  <a:schemeClr val="lt1"/>
                </a:solidFill>
              </a:defRPr>
            </a:lvl9pPr>
          </a:lstStyle>
          <a:p>
            <a:endParaRPr/>
          </a:p>
        </p:txBody>
      </p:sp>
      <p:sp>
        <p:nvSpPr>
          <p:cNvPr id="111" name="Shape 111"/>
          <p:cNvSpPr/>
          <p:nvPr/>
        </p:nvSpPr>
        <p:spPr>
          <a:xfrm rot="-240126">
            <a:off x="700792" y="702629"/>
            <a:ext cx="498615" cy="448686"/>
          </a:xfrm>
          <a:prstGeom prst="star4">
            <a:avLst>
              <a:gd name="adj" fmla="val 20046"/>
            </a:avLst>
          </a:prstGeom>
          <a:solidFill>
            <a:schemeClr val="accent1"/>
          </a:solidFill>
          <a:ln>
            <a:noFill/>
          </a:ln>
        </p:spPr>
        <p:txBody>
          <a:bodyPr lIns="91425" tIns="45700" rIns="91425" bIns="45700" anchor="ctr" anchorCtr="0">
            <a:spAutoFit/>
          </a:bodyPr>
          <a:lstStyle/>
          <a:p>
            <a:endParaRPr/>
          </a:p>
        </p:txBody>
      </p:sp>
      <p:sp>
        <p:nvSpPr>
          <p:cNvPr id="112" name="Shape 112"/>
          <p:cNvSpPr/>
          <p:nvPr/>
        </p:nvSpPr>
        <p:spPr>
          <a:xfrm rot="-120272">
            <a:off x="915325" y="6289621"/>
            <a:ext cx="7396425" cy="316143"/>
          </a:xfrm>
          <a:custGeom>
            <a:avLst/>
            <a:gdLst/>
            <a:ahLst/>
            <a:cxnLst/>
            <a:rect l="0" t="0" r="0" b="0"/>
            <a:pathLst>
              <a:path w="7391900" h="315950" extrusionOk="0">
                <a:moveTo>
                  <a:pt x="5410200" y="0"/>
                </a:moveTo>
                <a:lnTo>
                  <a:pt x="5410200" y="87350"/>
                </a:lnTo>
                <a:lnTo>
                  <a:pt x="7391900" y="87349"/>
                </a:lnTo>
                <a:lnTo>
                  <a:pt x="7391900" y="315950"/>
                </a:lnTo>
                <a:lnTo>
                  <a:pt x="1981700" y="315949"/>
                </a:lnTo>
                <a:lnTo>
                  <a:pt x="1981700" y="228600"/>
                </a:lnTo>
                <a:lnTo>
                  <a:pt x="0" y="228600"/>
                </a:lnTo>
                <a:lnTo>
                  <a:pt x="0" y="0"/>
                </a:lnTo>
                <a:close/>
              </a:path>
            </a:pathLst>
          </a:custGeom>
          <a:solidFill>
            <a:schemeClr val="dk2"/>
          </a:solidFill>
          <a:ln>
            <a:noFill/>
          </a:ln>
        </p:spPr>
        <p:txBody>
          <a:bodyPr lIns="91425" tIns="45700" rIns="91425" bIns="45700" anchor="ctr" anchorCtr="0">
            <a:spAutoFit/>
          </a:bodyPr>
          <a:lstStyle/>
          <a:p>
            <a:endParaRPr/>
          </a:p>
        </p:txBody>
      </p:sp>
      <p:sp>
        <p:nvSpPr>
          <p:cNvPr id="113" name="Shape 113"/>
          <p:cNvSpPr txBox="1">
            <a:spLocks noGrp="1"/>
          </p:cNvSpPr>
          <p:nvPr>
            <p:ph type="body" idx="1"/>
          </p:nvPr>
        </p:nvSpPr>
        <p:spPr>
          <a:xfrm>
            <a:off x="457200" y="1600200"/>
            <a:ext cx="8229600" cy="4526100"/>
          </a:xfrm>
          <a:prstGeom prst="rect">
            <a:avLst/>
          </a:prstGeom>
          <a:noFill/>
          <a:ln>
            <a:noFill/>
          </a:ln>
        </p:spPr>
        <p:txBody>
          <a:bodyPr lIns="91425" tIns="91425" rIns="91425" bIns="91425" anchor="t" anchorCtr="0"/>
          <a:lstStyle>
            <a:lvl1pPr marL="342900" indent="-342900" algn="l" rtl="0">
              <a:lnSpc>
                <a:spcPct val="100000"/>
              </a:lnSpc>
              <a:spcBef>
                <a:spcPts val="600"/>
              </a:spcBef>
              <a:spcAft>
                <a:spcPts val="0"/>
              </a:spcAft>
              <a:defRPr sz="3000">
                <a:solidFill>
                  <a:schemeClr val="lt2"/>
                </a:solidFill>
                <a:latin typeface="Trebuchet MS"/>
                <a:ea typeface="Trebuchet MS"/>
                <a:cs typeface="Trebuchet MS"/>
                <a:sym typeface="Trebuchet MS"/>
              </a:defRPr>
            </a:lvl1pPr>
            <a:lvl2pPr marL="742950" indent="-285750" algn="l" rtl="0">
              <a:lnSpc>
                <a:spcPct val="100000"/>
              </a:lnSpc>
              <a:spcBef>
                <a:spcPts val="480"/>
              </a:spcBef>
              <a:spcAft>
                <a:spcPts val="0"/>
              </a:spcAft>
              <a:defRPr sz="2400">
                <a:solidFill>
                  <a:schemeClr val="lt2"/>
                </a:solidFill>
                <a:latin typeface="Trebuchet MS"/>
                <a:ea typeface="Trebuchet MS"/>
                <a:cs typeface="Trebuchet MS"/>
                <a:sym typeface="Trebuchet MS"/>
              </a:defRPr>
            </a:lvl2pPr>
            <a:lvl3pPr marL="1143000" indent="-228600" algn="l" rtl="0">
              <a:lnSpc>
                <a:spcPct val="100000"/>
              </a:lnSpc>
              <a:spcBef>
                <a:spcPts val="480"/>
              </a:spcBef>
              <a:spcAft>
                <a:spcPts val="0"/>
              </a:spcAft>
              <a:defRPr sz="2400">
                <a:solidFill>
                  <a:schemeClr val="lt2"/>
                </a:solidFill>
                <a:latin typeface="Trebuchet MS"/>
                <a:ea typeface="Trebuchet MS"/>
                <a:cs typeface="Trebuchet MS"/>
                <a:sym typeface="Trebuchet MS"/>
              </a:defRPr>
            </a:lvl3pPr>
            <a:lvl4pPr marL="1600200" indent="-228600" algn="l" rtl="0">
              <a:lnSpc>
                <a:spcPct val="100000"/>
              </a:lnSpc>
              <a:spcBef>
                <a:spcPts val="360"/>
              </a:spcBef>
              <a:spcAft>
                <a:spcPts val="0"/>
              </a:spcAft>
              <a:defRPr sz="1800">
                <a:solidFill>
                  <a:schemeClr val="lt2"/>
                </a:solidFill>
                <a:latin typeface="Trebuchet MS"/>
                <a:ea typeface="Trebuchet MS"/>
                <a:cs typeface="Trebuchet MS"/>
                <a:sym typeface="Trebuchet MS"/>
              </a:defRPr>
            </a:lvl4pPr>
            <a:lvl5pPr marL="2057400" indent="-228600" algn="l" rtl="0">
              <a:lnSpc>
                <a:spcPct val="100000"/>
              </a:lnSpc>
              <a:spcBef>
                <a:spcPts val="360"/>
              </a:spcBef>
              <a:spcAft>
                <a:spcPts val="0"/>
              </a:spcAft>
              <a:defRPr sz="1800">
                <a:solidFill>
                  <a:schemeClr val="lt2"/>
                </a:solidFill>
                <a:latin typeface="Trebuchet MS"/>
                <a:ea typeface="Trebuchet MS"/>
                <a:cs typeface="Trebuchet MS"/>
                <a:sym typeface="Trebuchet MS"/>
              </a:defRPr>
            </a:lvl5pPr>
            <a:lvl6pPr rtl="0">
              <a:defRPr sz="1800" baseline="0">
                <a:solidFill>
                  <a:schemeClr val="lt2"/>
                </a:solidFill>
                <a:latin typeface="Trebuchet MS"/>
                <a:ea typeface="Trebuchet MS"/>
                <a:cs typeface="Trebuchet MS"/>
                <a:sym typeface="Trebuchet MS"/>
              </a:defRPr>
            </a:lvl6pPr>
            <a:lvl7pPr rtl="0">
              <a:defRPr sz="1800" baseline="0">
                <a:solidFill>
                  <a:schemeClr val="lt2"/>
                </a:solidFill>
                <a:latin typeface="Trebuchet MS"/>
                <a:ea typeface="Trebuchet MS"/>
                <a:cs typeface="Trebuchet MS"/>
                <a:sym typeface="Trebuchet MS"/>
              </a:defRPr>
            </a:lvl7pPr>
            <a:lvl8pPr rtl="0">
              <a:defRPr sz="1800" baseline="0">
                <a:solidFill>
                  <a:schemeClr val="lt2"/>
                </a:solidFill>
                <a:latin typeface="Trebuchet MS"/>
                <a:ea typeface="Trebuchet MS"/>
                <a:cs typeface="Trebuchet MS"/>
                <a:sym typeface="Trebuchet MS"/>
              </a:defRPr>
            </a:lvl8pPr>
            <a:lvl9pPr rtl="0">
              <a:defRPr sz="1800" baseline="0">
                <a:solidFill>
                  <a:schemeClr val="lt2"/>
                </a:solidFill>
                <a:latin typeface="Trebuchet MS"/>
                <a:ea typeface="Trebuchet MS"/>
                <a:cs typeface="Trebuchet MS"/>
                <a:sym typeface="Trebuchet MS"/>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7.xml"/><Relationship Id="rId7" Type="http://schemas.openxmlformats.org/officeDocument/2006/relationships/slideLayout" Target="../slideLayouts/slideLayout21.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image" Target="../media/image1.jpeg"/><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grpSp>
        <p:nvGrpSpPr>
          <p:cNvPr id="9" name="Shape 9"/>
          <p:cNvGrpSpPr/>
          <p:nvPr/>
        </p:nvGrpSpPr>
        <p:grpSpPr>
          <a:xfrm>
            <a:off x="0" y="8278"/>
            <a:ext cx="9144067" cy="6849600"/>
            <a:chOff x="0" y="14677"/>
            <a:chExt cx="9144067" cy="6849600"/>
          </a:xfrm>
        </p:grpSpPr>
        <p:sp>
          <p:nvSpPr>
            <p:cNvPr id="10" name="Shape 10"/>
            <p:cNvSpPr/>
            <p:nvPr/>
          </p:nvSpPr>
          <p:spPr>
            <a:xfrm>
              <a:off x="0"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11" name="Shape 11"/>
            <p:cNvSpPr/>
            <p:nvPr/>
          </p:nvSpPr>
          <p:spPr>
            <a:xfrm>
              <a:off x="234838"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12" name="Shape 12"/>
            <p:cNvSpPr/>
            <p:nvPr/>
          </p:nvSpPr>
          <p:spPr>
            <a:xfrm>
              <a:off x="469677"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13" name="Shape 13"/>
            <p:cNvSpPr/>
            <p:nvPr/>
          </p:nvSpPr>
          <p:spPr>
            <a:xfrm>
              <a:off x="704516"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14" name="Shape 14"/>
            <p:cNvSpPr/>
            <p:nvPr/>
          </p:nvSpPr>
          <p:spPr>
            <a:xfrm>
              <a:off x="939355"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15" name="Shape 15"/>
            <p:cNvSpPr/>
            <p:nvPr/>
          </p:nvSpPr>
          <p:spPr>
            <a:xfrm>
              <a:off x="1174195"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16" name="Shape 16"/>
            <p:cNvSpPr/>
            <p:nvPr/>
          </p:nvSpPr>
          <p:spPr>
            <a:xfrm>
              <a:off x="1409033"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17" name="Shape 17"/>
            <p:cNvSpPr/>
            <p:nvPr/>
          </p:nvSpPr>
          <p:spPr>
            <a:xfrm>
              <a:off x="1643873"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18" name="Shape 18"/>
            <p:cNvSpPr/>
            <p:nvPr/>
          </p:nvSpPr>
          <p:spPr>
            <a:xfrm>
              <a:off x="1878711"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19" name="Shape 19"/>
            <p:cNvSpPr/>
            <p:nvPr/>
          </p:nvSpPr>
          <p:spPr>
            <a:xfrm>
              <a:off x="2113550"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20" name="Shape 20"/>
            <p:cNvSpPr/>
            <p:nvPr/>
          </p:nvSpPr>
          <p:spPr>
            <a:xfrm>
              <a:off x="2348390"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21" name="Shape 21"/>
            <p:cNvSpPr/>
            <p:nvPr/>
          </p:nvSpPr>
          <p:spPr>
            <a:xfrm>
              <a:off x="2583228"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22" name="Shape 22"/>
            <p:cNvSpPr/>
            <p:nvPr/>
          </p:nvSpPr>
          <p:spPr>
            <a:xfrm>
              <a:off x="2818067"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23" name="Shape 23"/>
            <p:cNvSpPr/>
            <p:nvPr/>
          </p:nvSpPr>
          <p:spPr>
            <a:xfrm>
              <a:off x="3052907"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24" name="Shape 24"/>
            <p:cNvSpPr/>
            <p:nvPr/>
          </p:nvSpPr>
          <p:spPr>
            <a:xfrm>
              <a:off x="3287746"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25" name="Shape 25"/>
            <p:cNvSpPr/>
            <p:nvPr/>
          </p:nvSpPr>
          <p:spPr>
            <a:xfrm>
              <a:off x="3522585"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26" name="Shape 26"/>
            <p:cNvSpPr/>
            <p:nvPr/>
          </p:nvSpPr>
          <p:spPr>
            <a:xfrm>
              <a:off x="3757423"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27" name="Shape 27"/>
            <p:cNvSpPr/>
            <p:nvPr/>
          </p:nvSpPr>
          <p:spPr>
            <a:xfrm>
              <a:off x="3992262"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28" name="Shape 28"/>
            <p:cNvSpPr/>
            <p:nvPr/>
          </p:nvSpPr>
          <p:spPr>
            <a:xfrm>
              <a:off x="4227101"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29" name="Shape 29"/>
            <p:cNvSpPr/>
            <p:nvPr/>
          </p:nvSpPr>
          <p:spPr>
            <a:xfrm>
              <a:off x="4461941"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30" name="Shape 30"/>
            <p:cNvSpPr/>
            <p:nvPr/>
          </p:nvSpPr>
          <p:spPr>
            <a:xfrm>
              <a:off x="4696780"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31" name="Shape 31"/>
            <p:cNvSpPr/>
            <p:nvPr/>
          </p:nvSpPr>
          <p:spPr>
            <a:xfrm>
              <a:off x="4931619"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32" name="Shape 32"/>
            <p:cNvSpPr/>
            <p:nvPr/>
          </p:nvSpPr>
          <p:spPr>
            <a:xfrm>
              <a:off x="5166457"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33" name="Shape 33"/>
            <p:cNvSpPr/>
            <p:nvPr/>
          </p:nvSpPr>
          <p:spPr>
            <a:xfrm>
              <a:off x="5401296"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34" name="Shape 34"/>
            <p:cNvSpPr/>
            <p:nvPr/>
          </p:nvSpPr>
          <p:spPr>
            <a:xfrm>
              <a:off x="5636135"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35" name="Shape 35"/>
            <p:cNvSpPr/>
            <p:nvPr/>
          </p:nvSpPr>
          <p:spPr>
            <a:xfrm>
              <a:off x="5870975"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36" name="Shape 36"/>
            <p:cNvSpPr/>
            <p:nvPr/>
          </p:nvSpPr>
          <p:spPr>
            <a:xfrm>
              <a:off x="6105814"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37" name="Shape 37"/>
            <p:cNvSpPr/>
            <p:nvPr/>
          </p:nvSpPr>
          <p:spPr>
            <a:xfrm>
              <a:off x="6340653"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38" name="Shape 38"/>
            <p:cNvSpPr/>
            <p:nvPr/>
          </p:nvSpPr>
          <p:spPr>
            <a:xfrm>
              <a:off x="6575492"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39" name="Shape 39"/>
            <p:cNvSpPr/>
            <p:nvPr/>
          </p:nvSpPr>
          <p:spPr>
            <a:xfrm>
              <a:off x="6810331"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40" name="Shape 40"/>
            <p:cNvSpPr/>
            <p:nvPr/>
          </p:nvSpPr>
          <p:spPr>
            <a:xfrm>
              <a:off x="7045170"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41" name="Shape 41"/>
            <p:cNvSpPr/>
            <p:nvPr/>
          </p:nvSpPr>
          <p:spPr>
            <a:xfrm>
              <a:off x="7280009"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42" name="Shape 42"/>
            <p:cNvSpPr/>
            <p:nvPr/>
          </p:nvSpPr>
          <p:spPr>
            <a:xfrm>
              <a:off x="7514847"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43" name="Shape 43"/>
            <p:cNvSpPr/>
            <p:nvPr/>
          </p:nvSpPr>
          <p:spPr>
            <a:xfrm>
              <a:off x="7749686"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44" name="Shape 44"/>
            <p:cNvSpPr/>
            <p:nvPr/>
          </p:nvSpPr>
          <p:spPr>
            <a:xfrm>
              <a:off x="7984525"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45" name="Shape 45"/>
            <p:cNvSpPr/>
            <p:nvPr/>
          </p:nvSpPr>
          <p:spPr>
            <a:xfrm>
              <a:off x="8219364"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46" name="Shape 46"/>
            <p:cNvSpPr/>
            <p:nvPr/>
          </p:nvSpPr>
          <p:spPr>
            <a:xfrm>
              <a:off x="8454203"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47" name="Shape 47"/>
            <p:cNvSpPr/>
            <p:nvPr/>
          </p:nvSpPr>
          <p:spPr>
            <a:xfrm>
              <a:off x="8689042"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sp>
          <p:nvSpPr>
            <p:cNvPr id="48" name="Shape 48"/>
            <p:cNvSpPr/>
            <p:nvPr/>
          </p:nvSpPr>
          <p:spPr>
            <a:xfrm>
              <a:off x="8923867"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spAutoFit/>
            </a:bodyPr>
            <a:lstStyle/>
            <a:p>
              <a:endParaRPr/>
            </a:p>
          </p:txBody>
        </p:sp>
      </p:grpSp>
      <p:sp>
        <p:nvSpPr>
          <p:cNvPr id="49" name="Shape 49"/>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indent="279400" algn="ctr" rtl="0">
              <a:spcBef>
                <a:spcPts val="0"/>
              </a:spcBef>
              <a:buClr>
                <a:srgbClr val="FFFFFF"/>
              </a:buClr>
              <a:buSzPct val="100000"/>
              <a:buFont typeface="Arial"/>
              <a:buNone/>
              <a:defRPr sz="4400" b="0" i="0" u="none" strike="noStrike" cap="none" baseline="0">
                <a:solidFill>
                  <a:srgbClr val="FFFFFF"/>
                </a:solidFill>
                <a:latin typeface="Arial"/>
                <a:ea typeface="Arial"/>
                <a:cs typeface="Arial"/>
                <a:sym typeface="Arial"/>
              </a:defRPr>
            </a:lvl1pPr>
            <a:lvl2pPr marL="0" indent="279400" algn="ctr" rtl="0">
              <a:spcBef>
                <a:spcPts val="0"/>
              </a:spcBef>
              <a:buClr>
                <a:srgbClr val="FFFFFF"/>
              </a:buClr>
              <a:buSzPct val="100000"/>
              <a:buFont typeface="Arial"/>
              <a:buNone/>
              <a:defRPr sz="4400" b="0" i="0" u="none" strike="noStrike" cap="none" baseline="0">
                <a:solidFill>
                  <a:srgbClr val="FFFFFF"/>
                </a:solidFill>
                <a:latin typeface="Arial"/>
                <a:ea typeface="Arial"/>
                <a:cs typeface="Arial"/>
                <a:sym typeface="Arial"/>
              </a:defRPr>
            </a:lvl2pPr>
            <a:lvl3pPr marL="0" indent="279400" algn="ctr" rtl="0">
              <a:spcBef>
                <a:spcPts val="0"/>
              </a:spcBef>
              <a:buClr>
                <a:srgbClr val="FFFFFF"/>
              </a:buClr>
              <a:buSzPct val="100000"/>
              <a:buFont typeface="Arial"/>
              <a:buNone/>
              <a:defRPr sz="4400" b="0" i="0" u="none" strike="noStrike" cap="none" baseline="0">
                <a:solidFill>
                  <a:srgbClr val="FFFFFF"/>
                </a:solidFill>
                <a:latin typeface="Arial"/>
                <a:ea typeface="Arial"/>
                <a:cs typeface="Arial"/>
                <a:sym typeface="Arial"/>
              </a:defRPr>
            </a:lvl3pPr>
            <a:lvl4pPr marL="0" indent="279400" algn="ctr" rtl="0">
              <a:spcBef>
                <a:spcPts val="0"/>
              </a:spcBef>
              <a:buClr>
                <a:srgbClr val="FFFFFF"/>
              </a:buClr>
              <a:buSzPct val="100000"/>
              <a:buFont typeface="Arial"/>
              <a:buNone/>
              <a:defRPr sz="4400" b="0" i="0" u="none" strike="noStrike" cap="none" baseline="0">
                <a:solidFill>
                  <a:srgbClr val="FFFFFF"/>
                </a:solidFill>
                <a:latin typeface="Arial"/>
                <a:ea typeface="Arial"/>
                <a:cs typeface="Arial"/>
                <a:sym typeface="Arial"/>
              </a:defRPr>
            </a:lvl4pPr>
            <a:lvl5pPr marL="0" indent="279400" algn="ctr" rtl="0">
              <a:spcBef>
                <a:spcPts val="0"/>
              </a:spcBef>
              <a:buClr>
                <a:srgbClr val="FFFFFF"/>
              </a:buClr>
              <a:buSzPct val="100000"/>
              <a:buFont typeface="Arial"/>
              <a:buNone/>
              <a:defRPr sz="4400" b="0" i="0" u="none" strike="noStrike" cap="none" baseline="0">
                <a:solidFill>
                  <a:srgbClr val="FFFFFF"/>
                </a:solidFill>
                <a:latin typeface="Arial"/>
                <a:ea typeface="Arial"/>
                <a:cs typeface="Arial"/>
                <a:sym typeface="Arial"/>
              </a:defRPr>
            </a:lvl5pPr>
            <a:lvl6pPr marL="0" indent="279400" algn="ctr" rtl="0">
              <a:spcBef>
                <a:spcPts val="0"/>
              </a:spcBef>
              <a:buClr>
                <a:srgbClr val="FFFFFF"/>
              </a:buClr>
              <a:buSzPct val="100000"/>
              <a:buFont typeface="Arial"/>
              <a:buNone/>
              <a:defRPr sz="4400" b="0" i="0" u="none" strike="noStrike" cap="none" baseline="0">
                <a:solidFill>
                  <a:srgbClr val="FFFFFF"/>
                </a:solidFill>
                <a:latin typeface="Arial"/>
                <a:ea typeface="Arial"/>
                <a:cs typeface="Arial"/>
                <a:sym typeface="Arial"/>
              </a:defRPr>
            </a:lvl6pPr>
            <a:lvl7pPr marL="0" indent="279400" algn="ctr" rtl="0">
              <a:spcBef>
                <a:spcPts val="0"/>
              </a:spcBef>
              <a:buClr>
                <a:srgbClr val="FFFFFF"/>
              </a:buClr>
              <a:buSzPct val="100000"/>
              <a:buFont typeface="Arial"/>
              <a:buNone/>
              <a:defRPr sz="4400" b="0" i="0" u="none" strike="noStrike" cap="none" baseline="0">
                <a:solidFill>
                  <a:srgbClr val="FFFFFF"/>
                </a:solidFill>
                <a:latin typeface="Arial"/>
                <a:ea typeface="Arial"/>
                <a:cs typeface="Arial"/>
                <a:sym typeface="Arial"/>
              </a:defRPr>
            </a:lvl7pPr>
            <a:lvl8pPr marL="0" indent="279400" algn="ctr" rtl="0">
              <a:spcBef>
                <a:spcPts val="0"/>
              </a:spcBef>
              <a:buClr>
                <a:srgbClr val="FFFFFF"/>
              </a:buClr>
              <a:buSzPct val="100000"/>
              <a:buFont typeface="Arial"/>
              <a:buNone/>
              <a:defRPr sz="4400" b="0" i="0" u="none" strike="noStrike" cap="none" baseline="0">
                <a:solidFill>
                  <a:srgbClr val="FFFFFF"/>
                </a:solidFill>
                <a:latin typeface="Arial"/>
                <a:ea typeface="Arial"/>
                <a:cs typeface="Arial"/>
                <a:sym typeface="Arial"/>
              </a:defRPr>
            </a:lvl8pPr>
            <a:lvl9pPr marL="0" indent="279400" algn="ctr" rtl="0">
              <a:spcBef>
                <a:spcPts val="0"/>
              </a:spcBef>
              <a:buClr>
                <a:srgbClr val="FFFFFF"/>
              </a:buClr>
              <a:buSzPct val="100000"/>
              <a:buFont typeface="Arial"/>
              <a:buNone/>
              <a:defRPr sz="4400" b="0" i="0" u="none" strike="noStrike" cap="none" baseline="0">
                <a:solidFill>
                  <a:srgbClr val="FFFFFF"/>
                </a:solidFill>
                <a:latin typeface="Arial"/>
                <a:ea typeface="Arial"/>
                <a:cs typeface="Arial"/>
                <a:sym typeface="Arial"/>
              </a:defRPr>
            </a:lvl9pPr>
          </a:lstStyle>
          <a:p>
            <a:endParaRPr/>
          </a:p>
        </p:txBody>
      </p:sp>
      <p:sp>
        <p:nvSpPr>
          <p:cNvPr id="50" name="Shape 50"/>
          <p:cNvSpPr txBox="1">
            <a:spLocks noGrp="1"/>
          </p:cNvSpPr>
          <p:nvPr>
            <p:ph type="body" idx="1"/>
          </p:nvPr>
        </p:nvSpPr>
        <p:spPr>
          <a:xfrm>
            <a:off x="457200" y="1600200"/>
            <a:ext cx="8229600" cy="4526100"/>
          </a:xfrm>
          <a:prstGeom prst="rect">
            <a:avLst/>
          </a:prstGeom>
          <a:noFill/>
          <a:ln>
            <a:noFill/>
          </a:ln>
        </p:spPr>
        <p:txBody>
          <a:bodyPr lIns="91425" tIns="91425" rIns="91425" bIns="91425" anchor="t" anchorCtr="0"/>
          <a:lstStyle>
            <a:lvl1pPr marL="342900" indent="-342900" algn="l" rtl="0">
              <a:spcBef>
                <a:spcPts val="0"/>
              </a:spcBef>
              <a:buClr>
                <a:schemeClr val="dk1"/>
              </a:buClr>
              <a:buSzPct val="166666"/>
              <a:buFont typeface="Arial"/>
              <a:buChar char="•"/>
              <a:defRPr sz="2000" b="0" i="0" u="none" strike="noStrike" cap="none" baseline="0">
                <a:solidFill>
                  <a:schemeClr val="dk1"/>
                </a:solidFill>
                <a:latin typeface="Arial"/>
                <a:ea typeface="Arial"/>
                <a:cs typeface="Arial"/>
                <a:sym typeface="Arial"/>
              </a:defRPr>
            </a:lvl1pPr>
            <a:lvl2pPr marL="742950" indent="-285750" algn="l" rtl="0">
              <a:spcBef>
                <a:spcPts val="400"/>
              </a:spcBef>
              <a:buClr>
                <a:schemeClr val="dk1"/>
              </a:buClr>
              <a:buSzPct val="100000"/>
              <a:buFont typeface="Courier New"/>
              <a:buChar char="o"/>
              <a:defRPr sz="2000" b="0" i="0" u="none" strike="noStrike" cap="none" baseline="0">
                <a:solidFill>
                  <a:schemeClr val="dk1"/>
                </a:solidFill>
                <a:latin typeface="Arial"/>
                <a:ea typeface="Arial"/>
                <a:cs typeface="Arial"/>
                <a:sym typeface="Arial"/>
              </a:defRPr>
            </a:lvl2pPr>
            <a:lvl3pPr marL="1143000" indent="-228600" algn="l" rtl="0">
              <a:spcBef>
                <a:spcPts val="400"/>
              </a:spcBef>
              <a:buClr>
                <a:schemeClr val="dk1"/>
              </a:buClr>
              <a:buSzPct val="100000"/>
              <a:buFont typeface="Wingdings"/>
              <a:buChar char="§"/>
              <a:defRPr sz="2000" b="0" i="0" u="none" strike="noStrike" cap="none" baseline="0">
                <a:solidFill>
                  <a:schemeClr val="dk1"/>
                </a:solidFill>
                <a:latin typeface="Arial"/>
                <a:ea typeface="Arial"/>
                <a:cs typeface="Arial"/>
                <a:sym typeface="Arial"/>
              </a:defRPr>
            </a:lvl3pPr>
            <a:lvl4pPr marL="1600200" indent="-228600" algn="l" rtl="0">
              <a:spcBef>
                <a:spcPts val="400"/>
              </a:spcBef>
              <a:buClr>
                <a:schemeClr val="dk1"/>
              </a:buClr>
              <a:buSzPct val="166666"/>
              <a:buFont typeface="Arial"/>
              <a:buChar char="•"/>
              <a:defRPr sz="2000" b="0" i="0" u="none" strike="noStrike" cap="none" baseline="0">
                <a:solidFill>
                  <a:schemeClr val="dk1"/>
                </a:solidFill>
                <a:latin typeface="Arial"/>
                <a:ea typeface="Arial"/>
                <a:cs typeface="Arial"/>
                <a:sym typeface="Arial"/>
              </a:defRPr>
            </a:lvl4pPr>
            <a:lvl5pPr marL="2057400" indent="-228600" algn="l" rtl="0">
              <a:spcBef>
                <a:spcPts val="400"/>
              </a:spcBef>
              <a:buClr>
                <a:schemeClr val="dk1"/>
              </a:buClr>
              <a:buSzPct val="100000"/>
              <a:buFont typeface="Courier New"/>
              <a:buChar char="o"/>
              <a:defRPr sz="2000" b="0" i="0" u="none" strike="noStrike" cap="none" baseline="0">
                <a:solidFill>
                  <a:schemeClr val="dk1"/>
                </a:solidFill>
                <a:latin typeface="Arial"/>
                <a:ea typeface="Arial"/>
                <a:cs typeface="Arial"/>
                <a:sym typeface="Arial"/>
              </a:defRPr>
            </a:lvl5pPr>
            <a:lvl6pPr marL="2514600" indent="-228600" algn="l" rtl="0">
              <a:spcBef>
                <a:spcPts val="400"/>
              </a:spcBef>
              <a:buClr>
                <a:schemeClr val="dk1"/>
              </a:buClr>
              <a:buSzPct val="100000"/>
              <a:buFont typeface="Wingdings"/>
              <a:buChar char="§"/>
              <a:defRPr sz="2000" b="0" i="0" u="none" strike="noStrike" cap="none" baseline="0">
                <a:solidFill>
                  <a:schemeClr val="dk1"/>
                </a:solidFill>
                <a:latin typeface="Arial"/>
                <a:ea typeface="Arial"/>
                <a:cs typeface="Arial"/>
                <a:sym typeface="Arial"/>
              </a:defRPr>
            </a:lvl6pPr>
            <a:lvl7pPr marL="2971800" indent="-228600" algn="l" rtl="0">
              <a:spcBef>
                <a:spcPts val="400"/>
              </a:spcBef>
              <a:buClr>
                <a:schemeClr val="dk1"/>
              </a:buClr>
              <a:buSzPct val="166666"/>
              <a:buFont typeface="Arial"/>
              <a:buChar char="•"/>
              <a:defRPr sz="2000" b="0" i="0" u="none" strike="noStrike" cap="none" baseline="0">
                <a:solidFill>
                  <a:schemeClr val="dk1"/>
                </a:solidFill>
                <a:latin typeface="Arial"/>
                <a:ea typeface="Arial"/>
                <a:cs typeface="Arial"/>
                <a:sym typeface="Arial"/>
              </a:defRPr>
            </a:lvl7pPr>
            <a:lvl8pPr marL="3429000" indent="-228600" algn="l" rtl="0">
              <a:spcBef>
                <a:spcPts val="400"/>
              </a:spcBef>
              <a:buClr>
                <a:schemeClr val="dk1"/>
              </a:buClr>
              <a:buSzPct val="100000"/>
              <a:buFont typeface="Courier New"/>
              <a:buChar char="o"/>
              <a:defRPr sz="2000" b="0" i="0" u="none" strike="noStrike" cap="none" baseline="0">
                <a:solidFill>
                  <a:schemeClr val="dk1"/>
                </a:solidFill>
                <a:latin typeface="Arial"/>
                <a:ea typeface="Arial"/>
                <a:cs typeface="Arial"/>
                <a:sym typeface="Arial"/>
              </a:defRPr>
            </a:lvl8pPr>
            <a:lvl9pPr marL="3886200" indent="-228600" algn="l" rtl="0">
              <a:spcBef>
                <a:spcPts val="400"/>
              </a:spcBef>
              <a:buClr>
                <a:schemeClr val="dk1"/>
              </a:buClr>
              <a:buSzPct val="100000"/>
              <a:buFont typeface="Wingdings"/>
              <a:buChar char="§"/>
              <a:defRPr sz="20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a:gsLst>
            <a:gs pos="0">
              <a:srgbClr val="960F0F"/>
            </a:gs>
            <a:gs pos="100000">
              <a:srgbClr val="C82009"/>
            </a:gs>
          </a:gsLst>
          <a:lin ang="5400000" scaled="0"/>
        </a:gradFill>
        <a:effectLst/>
      </p:bgPr>
    </p:bg>
    <p:spTree>
      <p:nvGrpSpPr>
        <p:cNvPr id="1" name="Shape 86"/>
        <p:cNvGrpSpPr/>
        <p:nvPr/>
      </p:nvGrpSpPr>
      <p:grpSpPr>
        <a:xfrm>
          <a:off x="0" y="0"/>
          <a:ext cx="0" cy="0"/>
          <a:chOff x="0" y="0"/>
          <a:chExt cx="0" cy="0"/>
        </a:xfrm>
      </p:grpSpPr>
      <p:cxnSp>
        <p:nvCxnSpPr>
          <p:cNvPr id="87" name="Shape 87"/>
          <p:cNvCxnSpPr/>
          <p:nvPr/>
        </p:nvCxnSpPr>
        <p:spPr>
          <a:xfrm>
            <a:off x="76200" y="76200"/>
            <a:ext cx="0" cy="6705599"/>
          </a:xfrm>
          <a:prstGeom prst="straightConnector1">
            <a:avLst/>
          </a:prstGeom>
          <a:noFill/>
          <a:ln w="107950" cap="flat">
            <a:solidFill>
              <a:srgbClr val="D23927"/>
            </a:solidFill>
            <a:prstDash val="solid"/>
            <a:round/>
            <a:headEnd type="none" w="med" len="med"/>
            <a:tailEnd type="none" w="med" len="med"/>
          </a:ln>
        </p:spPr>
      </p:cxnSp>
      <p:cxnSp>
        <p:nvCxnSpPr>
          <p:cNvPr id="88" name="Shape 88"/>
          <p:cNvCxnSpPr/>
          <p:nvPr/>
        </p:nvCxnSpPr>
        <p:spPr>
          <a:xfrm>
            <a:off x="9067800" y="76200"/>
            <a:ext cx="0" cy="6705599"/>
          </a:xfrm>
          <a:prstGeom prst="straightConnector1">
            <a:avLst/>
          </a:prstGeom>
          <a:noFill/>
          <a:ln w="114300" cap="flat">
            <a:solidFill>
              <a:srgbClr val="D23927"/>
            </a:solidFill>
            <a:prstDash val="solid"/>
            <a:round/>
            <a:headEnd type="none" w="med" len="med"/>
            <a:tailEnd type="none" w="med" len="med"/>
          </a:ln>
        </p:spPr>
      </p:cxnSp>
      <p:cxnSp>
        <p:nvCxnSpPr>
          <p:cNvPr id="89" name="Shape 89"/>
          <p:cNvCxnSpPr/>
          <p:nvPr/>
        </p:nvCxnSpPr>
        <p:spPr>
          <a:xfrm>
            <a:off x="533399" y="76200"/>
            <a:ext cx="0" cy="6705599"/>
          </a:xfrm>
          <a:prstGeom prst="straightConnector1">
            <a:avLst/>
          </a:prstGeom>
          <a:noFill/>
          <a:ln w="69850" cap="flat">
            <a:solidFill>
              <a:srgbClr val="D23927"/>
            </a:solidFill>
            <a:prstDash val="solid"/>
            <a:round/>
            <a:headEnd type="none" w="med" len="med"/>
            <a:tailEnd type="none" w="med" len="med"/>
          </a:ln>
        </p:spPr>
      </p:cxnSp>
      <p:cxnSp>
        <p:nvCxnSpPr>
          <p:cNvPr id="90" name="Shape 90"/>
          <p:cNvCxnSpPr/>
          <p:nvPr/>
        </p:nvCxnSpPr>
        <p:spPr>
          <a:xfrm flipH="1">
            <a:off x="914400" y="76200"/>
            <a:ext cx="152399" cy="6324600"/>
          </a:xfrm>
          <a:prstGeom prst="straightConnector1">
            <a:avLst/>
          </a:prstGeom>
          <a:noFill/>
          <a:ln w="152400" cap="flat">
            <a:solidFill>
              <a:srgbClr val="D23927"/>
            </a:solidFill>
            <a:prstDash val="solid"/>
            <a:round/>
            <a:headEnd type="none" w="med" len="med"/>
            <a:tailEnd type="none" w="med" len="med"/>
          </a:ln>
        </p:spPr>
      </p:cxnSp>
      <p:sp>
        <p:nvSpPr>
          <p:cNvPr id="91" name="Shape 91"/>
          <p:cNvSpPr/>
          <p:nvPr/>
        </p:nvSpPr>
        <p:spPr>
          <a:xfrm>
            <a:off x="110055" y="76200"/>
            <a:ext cx="1698625" cy="6629399"/>
          </a:xfrm>
          <a:custGeom>
            <a:avLst/>
            <a:gdLst/>
            <a:ahLst/>
            <a:cxnLst/>
            <a:rect l="0" t="0" r="0" b="0"/>
            <a:pathLst>
              <a:path w="1070" h="4154" extrusionOk="0">
                <a:moveTo>
                  <a:pt x="4" y="0"/>
                </a:moveTo>
                <a:lnTo>
                  <a:pt x="4" y="0"/>
                </a:lnTo>
                <a:lnTo>
                  <a:pt x="2" y="74"/>
                </a:lnTo>
                <a:lnTo>
                  <a:pt x="0" y="162"/>
                </a:lnTo>
                <a:lnTo>
                  <a:pt x="0" y="280"/>
                </a:lnTo>
                <a:lnTo>
                  <a:pt x="4" y="426"/>
                </a:lnTo>
                <a:lnTo>
                  <a:pt x="10" y="594"/>
                </a:lnTo>
                <a:lnTo>
                  <a:pt x="16" y="686"/>
                </a:lnTo>
                <a:lnTo>
                  <a:pt x="22" y="782"/>
                </a:lnTo>
                <a:lnTo>
                  <a:pt x="30" y="884"/>
                </a:lnTo>
                <a:lnTo>
                  <a:pt x="42" y="990"/>
                </a:lnTo>
                <a:lnTo>
                  <a:pt x="54" y="1098"/>
                </a:lnTo>
                <a:lnTo>
                  <a:pt x="68" y="1210"/>
                </a:lnTo>
                <a:lnTo>
                  <a:pt x="86" y="1324"/>
                </a:lnTo>
                <a:lnTo>
                  <a:pt x="104" y="1442"/>
                </a:lnTo>
                <a:lnTo>
                  <a:pt x="126" y="1562"/>
                </a:lnTo>
                <a:lnTo>
                  <a:pt x="152" y="1682"/>
                </a:lnTo>
                <a:lnTo>
                  <a:pt x="178" y="1804"/>
                </a:lnTo>
                <a:lnTo>
                  <a:pt x="210" y="1928"/>
                </a:lnTo>
                <a:lnTo>
                  <a:pt x="244" y="2050"/>
                </a:lnTo>
                <a:lnTo>
                  <a:pt x="280" y="2174"/>
                </a:lnTo>
                <a:lnTo>
                  <a:pt x="322" y="2298"/>
                </a:lnTo>
                <a:lnTo>
                  <a:pt x="366" y="2420"/>
                </a:lnTo>
                <a:lnTo>
                  <a:pt x="416" y="2542"/>
                </a:lnTo>
                <a:lnTo>
                  <a:pt x="468" y="2662"/>
                </a:lnTo>
                <a:lnTo>
                  <a:pt x="496" y="2722"/>
                </a:lnTo>
                <a:lnTo>
                  <a:pt x="524" y="2780"/>
                </a:lnTo>
                <a:lnTo>
                  <a:pt x="554" y="2838"/>
                </a:lnTo>
                <a:lnTo>
                  <a:pt x="586" y="2896"/>
                </a:lnTo>
                <a:lnTo>
                  <a:pt x="586" y="2896"/>
                </a:lnTo>
                <a:lnTo>
                  <a:pt x="652" y="3018"/>
                </a:lnTo>
                <a:lnTo>
                  <a:pt x="714" y="3132"/>
                </a:lnTo>
                <a:lnTo>
                  <a:pt x="768" y="3238"/>
                </a:lnTo>
                <a:lnTo>
                  <a:pt x="816" y="3336"/>
                </a:lnTo>
                <a:lnTo>
                  <a:pt x="860" y="3426"/>
                </a:lnTo>
                <a:lnTo>
                  <a:pt x="900" y="3510"/>
                </a:lnTo>
                <a:lnTo>
                  <a:pt x="934" y="3588"/>
                </a:lnTo>
                <a:lnTo>
                  <a:pt x="964" y="3658"/>
                </a:lnTo>
                <a:lnTo>
                  <a:pt x="988" y="3724"/>
                </a:lnTo>
                <a:lnTo>
                  <a:pt x="1010" y="3782"/>
                </a:lnTo>
                <a:lnTo>
                  <a:pt x="1028" y="3836"/>
                </a:lnTo>
                <a:lnTo>
                  <a:pt x="1042" y="3884"/>
                </a:lnTo>
                <a:lnTo>
                  <a:pt x="1052" y="3926"/>
                </a:lnTo>
                <a:lnTo>
                  <a:pt x="1060" y="3964"/>
                </a:lnTo>
                <a:lnTo>
                  <a:pt x="1066" y="3998"/>
                </a:lnTo>
                <a:lnTo>
                  <a:pt x="1068" y="4028"/>
                </a:lnTo>
                <a:lnTo>
                  <a:pt x="1070" y="4054"/>
                </a:lnTo>
                <a:lnTo>
                  <a:pt x="1068" y="4074"/>
                </a:lnTo>
                <a:lnTo>
                  <a:pt x="1066" y="4094"/>
                </a:lnTo>
                <a:lnTo>
                  <a:pt x="1060" y="4108"/>
                </a:lnTo>
                <a:lnTo>
                  <a:pt x="1056" y="4122"/>
                </a:lnTo>
                <a:lnTo>
                  <a:pt x="1050" y="4132"/>
                </a:lnTo>
                <a:lnTo>
                  <a:pt x="1042" y="4138"/>
                </a:lnTo>
                <a:lnTo>
                  <a:pt x="1034" y="4144"/>
                </a:lnTo>
                <a:lnTo>
                  <a:pt x="1028" y="4148"/>
                </a:lnTo>
                <a:lnTo>
                  <a:pt x="1020" y="4152"/>
                </a:lnTo>
                <a:lnTo>
                  <a:pt x="1006" y="4154"/>
                </a:lnTo>
                <a:lnTo>
                  <a:pt x="998" y="4152"/>
                </a:lnTo>
                <a:lnTo>
                  <a:pt x="994" y="4152"/>
                </a:lnTo>
              </a:path>
            </a:pathLst>
          </a:custGeom>
          <a:noFill/>
          <a:ln w="25400" cap="flat">
            <a:solidFill>
              <a:srgbClr val="D23927"/>
            </a:solidFill>
            <a:prstDash val="solid"/>
            <a:round/>
            <a:headEnd type="none" w="med" len="med"/>
            <a:tailEnd type="none" w="med" len="med"/>
          </a:ln>
        </p:spPr>
        <p:txBody>
          <a:bodyPr lIns="91425" tIns="45700" rIns="91425" bIns="45700" anchor="t" anchorCtr="0">
            <a:spAutoFit/>
          </a:bodyPr>
          <a:lstStyle/>
          <a:p>
            <a:endParaRPr/>
          </a:p>
        </p:txBody>
      </p:sp>
      <p:sp>
        <p:nvSpPr>
          <p:cNvPr id="92" name="Shape 92"/>
          <p:cNvSpPr/>
          <p:nvPr/>
        </p:nvSpPr>
        <p:spPr>
          <a:xfrm>
            <a:off x="7839160" y="5486400"/>
            <a:ext cx="1181100" cy="796925"/>
          </a:xfrm>
          <a:custGeom>
            <a:avLst/>
            <a:gdLst/>
            <a:ahLst/>
            <a:cxnLst/>
            <a:rect l="0" t="0" r="0" b="0"/>
            <a:pathLst>
              <a:path w="744" h="502" extrusionOk="0">
                <a:moveTo>
                  <a:pt x="0" y="502"/>
                </a:moveTo>
                <a:lnTo>
                  <a:pt x="0" y="502"/>
                </a:lnTo>
                <a:lnTo>
                  <a:pt x="4" y="482"/>
                </a:lnTo>
                <a:lnTo>
                  <a:pt x="10" y="460"/>
                </a:lnTo>
                <a:lnTo>
                  <a:pt x="20" y="430"/>
                </a:lnTo>
                <a:lnTo>
                  <a:pt x="36" y="396"/>
                </a:lnTo>
                <a:lnTo>
                  <a:pt x="56" y="358"/>
                </a:lnTo>
                <a:lnTo>
                  <a:pt x="84" y="316"/>
                </a:lnTo>
                <a:lnTo>
                  <a:pt x="100" y="294"/>
                </a:lnTo>
                <a:lnTo>
                  <a:pt x="118" y="272"/>
                </a:lnTo>
                <a:lnTo>
                  <a:pt x="138" y="248"/>
                </a:lnTo>
                <a:lnTo>
                  <a:pt x="160" y="226"/>
                </a:lnTo>
                <a:lnTo>
                  <a:pt x="184" y="204"/>
                </a:lnTo>
                <a:lnTo>
                  <a:pt x="212" y="182"/>
                </a:lnTo>
                <a:lnTo>
                  <a:pt x="240" y="162"/>
                </a:lnTo>
                <a:lnTo>
                  <a:pt x="272" y="140"/>
                </a:lnTo>
                <a:lnTo>
                  <a:pt x="306" y="120"/>
                </a:lnTo>
                <a:lnTo>
                  <a:pt x="342" y="102"/>
                </a:lnTo>
                <a:lnTo>
                  <a:pt x="382" y="84"/>
                </a:lnTo>
                <a:lnTo>
                  <a:pt x="424" y="66"/>
                </a:lnTo>
                <a:lnTo>
                  <a:pt x="470" y="52"/>
                </a:lnTo>
                <a:lnTo>
                  <a:pt x="518" y="38"/>
                </a:lnTo>
                <a:lnTo>
                  <a:pt x="570" y="26"/>
                </a:lnTo>
                <a:lnTo>
                  <a:pt x="624" y="16"/>
                </a:lnTo>
                <a:lnTo>
                  <a:pt x="682" y="6"/>
                </a:lnTo>
                <a:lnTo>
                  <a:pt x="744" y="0"/>
                </a:lnTo>
              </a:path>
            </a:pathLst>
          </a:custGeom>
          <a:noFill/>
          <a:ln w="25400" cap="flat">
            <a:solidFill>
              <a:srgbClr val="CB2813"/>
            </a:solidFill>
            <a:prstDash val="solid"/>
            <a:round/>
            <a:headEnd type="none" w="med" len="med"/>
            <a:tailEnd type="none" w="med" len="med"/>
          </a:ln>
        </p:spPr>
        <p:txBody>
          <a:bodyPr lIns="91425" tIns="45700" rIns="91425" bIns="45700" anchor="t" anchorCtr="0">
            <a:spAutoFit/>
          </a:bodyPr>
          <a:lstStyle/>
          <a:p>
            <a:endParaRPr/>
          </a:p>
        </p:txBody>
      </p:sp>
      <p:sp>
        <p:nvSpPr>
          <p:cNvPr id="93" name="Shape 93"/>
          <p:cNvSpPr/>
          <p:nvPr/>
        </p:nvSpPr>
        <p:spPr>
          <a:xfrm>
            <a:off x="8273122" y="3536950"/>
            <a:ext cx="777875" cy="2606675"/>
          </a:xfrm>
          <a:custGeom>
            <a:avLst/>
            <a:gdLst/>
            <a:ahLst/>
            <a:cxnLst/>
            <a:rect l="0" t="0" r="0" b="0"/>
            <a:pathLst>
              <a:path w="490" h="1642" extrusionOk="0">
                <a:moveTo>
                  <a:pt x="0" y="1642"/>
                </a:moveTo>
                <a:lnTo>
                  <a:pt x="0" y="1642"/>
                </a:lnTo>
                <a:lnTo>
                  <a:pt x="24" y="1624"/>
                </a:lnTo>
                <a:lnTo>
                  <a:pt x="50" y="1600"/>
                </a:lnTo>
                <a:lnTo>
                  <a:pt x="86" y="1564"/>
                </a:lnTo>
                <a:lnTo>
                  <a:pt x="126" y="1518"/>
                </a:lnTo>
                <a:lnTo>
                  <a:pt x="148" y="1490"/>
                </a:lnTo>
                <a:lnTo>
                  <a:pt x="172" y="1458"/>
                </a:lnTo>
                <a:lnTo>
                  <a:pt x="196" y="1424"/>
                </a:lnTo>
                <a:lnTo>
                  <a:pt x="220" y="1384"/>
                </a:lnTo>
                <a:lnTo>
                  <a:pt x="244" y="1344"/>
                </a:lnTo>
                <a:lnTo>
                  <a:pt x="268" y="1298"/>
                </a:lnTo>
                <a:lnTo>
                  <a:pt x="292" y="1248"/>
                </a:lnTo>
                <a:lnTo>
                  <a:pt x="316" y="1196"/>
                </a:lnTo>
                <a:lnTo>
                  <a:pt x="340" y="1138"/>
                </a:lnTo>
                <a:lnTo>
                  <a:pt x="362" y="1078"/>
                </a:lnTo>
                <a:lnTo>
                  <a:pt x="384" y="1014"/>
                </a:lnTo>
                <a:lnTo>
                  <a:pt x="404" y="944"/>
                </a:lnTo>
                <a:lnTo>
                  <a:pt x="422" y="870"/>
                </a:lnTo>
                <a:lnTo>
                  <a:pt x="438" y="792"/>
                </a:lnTo>
                <a:lnTo>
                  <a:pt x="454" y="710"/>
                </a:lnTo>
                <a:lnTo>
                  <a:pt x="466" y="624"/>
                </a:lnTo>
                <a:lnTo>
                  <a:pt x="476" y="532"/>
                </a:lnTo>
                <a:lnTo>
                  <a:pt x="484" y="436"/>
                </a:lnTo>
                <a:lnTo>
                  <a:pt x="488" y="334"/>
                </a:lnTo>
                <a:lnTo>
                  <a:pt x="490" y="228"/>
                </a:lnTo>
                <a:lnTo>
                  <a:pt x="488" y="118"/>
                </a:lnTo>
                <a:lnTo>
                  <a:pt x="484" y="0"/>
                </a:lnTo>
              </a:path>
            </a:pathLst>
          </a:custGeom>
          <a:noFill/>
          <a:ln w="25400" cap="flat">
            <a:solidFill>
              <a:srgbClr val="D0331F"/>
            </a:solidFill>
            <a:prstDash val="solid"/>
            <a:round/>
            <a:headEnd type="none" w="med" len="med"/>
            <a:tailEnd type="none" w="med" len="med"/>
          </a:ln>
        </p:spPr>
        <p:txBody>
          <a:bodyPr lIns="91425" tIns="45700" rIns="91425" bIns="45700" anchor="t" anchorCtr="0">
            <a:spAutoFit/>
          </a:bodyPr>
          <a:lstStyle/>
          <a:p>
            <a:endParaRPr/>
          </a:p>
        </p:txBody>
      </p:sp>
      <p:sp>
        <p:nvSpPr>
          <p:cNvPr id="94" name="Shape 94"/>
          <p:cNvSpPr txBox="1">
            <a:spLocks noGrp="1"/>
          </p:cNvSpPr>
          <p:nvPr>
            <p:ph type="title"/>
          </p:nvPr>
        </p:nvSpPr>
        <p:spPr>
          <a:xfrm rot="-240056">
            <a:off x="1172871" y="-19227"/>
            <a:ext cx="8229556" cy="1143088"/>
          </a:xfrm>
          <a:prstGeom prst="rect">
            <a:avLst/>
          </a:prstGeom>
          <a:noFill/>
          <a:ln>
            <a:noFill/>
          </a:ln>
        </p:spPr>
        <p:txBody>
          <a:bodyPr lIns="91425" tIns="91425" rIns="91425" bIns="91425" anchor="ctr" anchorCtr="0"/>
          <a:lstStyle>
            <a:lvl1pPr marL="0" indent="228600" algn="l" rtl="0">
              <a:spcBef>
                <a:spcPts val="0"/>
              </a:spcBef>
              <a:buClr>
                <a:schemeClr val="lt1"/>
              </a:buClr>
              <a:buSzPct val="100000"/>
              <a:buFont typeface="Trebuchet MS"/>
              <a:buNone/>
              <a:defRPr sz="3600" b="0" i="0" u="none" strike="noStrike" cap="none" baseline="0">
                <a:solidFill>
                  <a:schemeClr val="lt1"/>
                </a:solidFill>
                <a:latin typeface="Trebuchet MS"/>
                <a:ea typeface="Trebuchet MS"/>
                <a:cs typeface="Trebuchet MS"/>
                <a:sym typeface="Trebuchet MS"/>
              </a:defRPr>
            </a:lvl1pPr>
            <a:lvl2pPr marL="0" indent="228600" algn="l" rtl="0">
              <a:spcBef>
                <a:spcPts val="0"/>
              </a:spcBef>
              <a:buClr>
                <a:schemeClr val="lt1"/>
              </a:buClr>
              <a:buSzPct val="100000"/>
              <a:buFont typeface="Trebuchet MS"/>
              <a:buNone/>
              <a:defRPr sz="3600" b="0" i="0" u="none" strike="noStrike" cap="none" baseline="0">
                <a:solidFill>
                  <a:schemeClr val="lt1"/>
                </a:solidFill>
                <a:latin typeface="Trebuchet MS"/>
                <a:ea typeface="Trebuchet MS"/>
                <a:cs typeface="Trebuchet MS"/>
                <a:sym typeface="Trebuchet MS"/>
              </a:defRPr>
            </a:lvl2pPr>
            <a:lvl3pPr marL="0" indent="228600" algn="l" rtl="0">
              <a:spcBef>
                <a:spcPts val="0"/>
              </a:spcBef>
              <a:buClr>
                <a:schemeClr val="lt1"/>
              </a:buClr>
              <a:buSzPct val="100000"/>
              <a:buFont typeface="Trebuchet MS"/>
              <a:buNone/>
              <a:defRPr sz="3600" b="0" i="0" u="none" strike="noStrike" cap="none" baseline="0">
                <a:solidFill>
                  <a:schemeClr val="lt1"/>
                </a:solidFill>
                <a:latin typeface="Trebuchet MS"/>
                <a:ea typeface="Trebuchet MS"/>
                <a:cs typeface="Trebuchet MS"/>
                <a:sym typeface="Trebuchet MS"/>
              </a:defRPr>
            </a:lvl3pPr>
            <a:lvl4pPr marL="0" indent="228600" algn="l" rtl="0">
              <a:spcBef>
                <a:spcPts val="0"/>
              </a:spcBef>
              <a:buClr>
                <a:schemeClr val="lt1"/>
              </a:buClr>
              <a:buSzPct val="100000"/>
              <a:buFont typeface="Trebuchet MS"/>
              <a:buNone/>
              <a:defRPr sz="3600" b="0" i="0" u="none" strike="noStrike" cap="none" baseline="0">
                <a:solidFill>
                  <a:schemeClr val="lt1"/>
                </a:solidFill>
                <a:latin typeface="Trebuchet MS"/>
                <a:ea typeface="Trebuchet MS"/>
                <a:cs typeface="Trebuchet MS"/>
                <a:sym typeface="Trebuchet MS"/>
              </a:defRPr>
            </a:lvl4pPr>
            <a:lvl5pPr marL="0" indent="228600" algn="l" rtl="0">
              <a:spcBef>
                <a:spcPts val="0"/>
              </a:spcBef>
              <a:buClr>
                <a:schemeClr val="lt1"/>
              </a:buClr>
              <a:buSzPct val="100000"/>
              <a:buFont typeface="Trebuchet MS"/>
              <a:buNone/>
              <a:defRPr sz="3600" b="0" i="0" u="none" strike="noStrike" cap="none" baseline="0">
                <a:solidFill>
                  <a:schemeClr val="lt1"/>
                </a:solidFill>
                <a:latin typeface="Trebuchet MS"/>
                <a:ea typeface="Trebuchet MS"/>
                <a:cs typeface="Trebuchet MS"/>
                <a:sym typeface="Trebuchet MS"/>
              </a:defRPr>
            </a:lvl5pPr>
            <a:lvl6pPr marL="0" indent="228600" algn="l" rtl="0">
              <a:spcBef>
                <a:spcPts val="0"/>
              </a:spcBef>
              <a:buClr>
                <a:schemeClr val="lt1"/>
              </a:buClr>
              <a:buSzPct val="100000"/>
              <a:buFont typeface="Trebuchet MS"/>
              <a:buNone/>
              <a:defRPr sz="3600" b="0" i="0" u="none" strike="noStrike" cap="none" baseline="0">
                <a:solidFill>
                  <a:schemeClr val="lt1"/>
                </a:solidFill>
                <a:latin typeface="Trebuchet MS"/>
                <a:ea typeface="Trebuchet MS"/>
                <a:cs typeface="Trebuchet MS"/>
                <a:sym typeface="Trebuchet MS"/>
              </a:defRPr>
            </a:lvl6pPr>
            <a:lvl7pPr marL="0" indent="228600" algn="l" rtl="0">
              <a:spcBef>
                <a:spcPts val="0"/>
              </a:spcBef>
              <a:buClr>
                <a:schemeClr val="lt1"/>
              </a:buClr>
              <a:buSzPct val="100000"/>
              <a:buFont typeface="Trebuchet MS"/>
              <a:buNone/>
              <a:defRPr sz="3600" b="0" i="0" u="none" strike="noStrike" cap="none" baseline="0">
                <a:solidFill>
                  <a:schemeClr val="lt1"/>
                </a:solidFill>
                <a:latin typeface="Trebuchet MS"/>
                <a:ea typeface="Trebuchet MS"/>
                <a:cs typeface="Trebuchet MS"/>
                <a:sym typeface="Trebuchet MS"/>
              </a:defRPr>
            </a:lvl7pPr>
            <a:lvl8pPr marL="0" indent="228600" algn="l" rtl="0">
              <a:spcBef>
                <a:spcPts val="0"/>
              </a:spcBef>
              <a:buClr>
                <a:schemeClr val="lt1"/>
              </a:buClr>
              <a:buSzPct val="100000"/>
              <a:buFont typeface="Trebuchet MS"/>
              <a:buNone/>
              <a:defRPr sz="3600" b="0" i="0" u="none" strike="noStrike" cap="none" baseline="0">
                <a:solidFill>
                  <a:schemeClr val="lt1"/>
                </a:solidFill>
                <a:latin typeface="Trebuchet MS"/>
                <a:ea typeface="Trebuchet MS"/>
                <a:cs typeface="Trebuchet MS"/>
                <a:sym typeface="Trebuchet MS"/>
              </a:defRPr>
            </a:lvl8pPr>
            <a:lvl9pPr marL="0" indent="228600" algn="l" rtl="0">
              <a:spcBef>
                <a:spcPts val="0"/>
              </a:spcBef>
              <a:buClr>
                <a:schemeClr val="lt1"/>
              </a:buClr>
              <a:buSzPct val="100000"/>
              <a:buFont typeface="Trebuchet MS"/>
              <a:buNone/>
              <a:defRPr sz="3600" b="0" i="0" u="none" strike="noStrike" cap="none" baseline="0">
                <a:solidFill>
                  <a:schemeClr val="lt1"/>
                </a:solidFill>
                <a:latin typeface="Trebuchet MS"/>
                <a:ea typeface="Trebuchet MS"/>
                <a:cs typeface="Trebuchet MS"/>
                <a:sym typeface="Trebuchet MS"/>
              </a:defRPr>
            </a:lvl9pPr>
          </a:lstStyle>
          <a:p>
            <a:endParaRPr/>
          </a:p>
        </p:txBody>
      </p:sp>
      <p:sp>
        <p:nvSpPr>
          <p:cNvPr id="95" name="Shape 95"/>
          <p:cNvSpPr txBox="1">
            <a:spLocks noGrp="1"/>
          </p:cNvSpPr>
          <p:nvPr>
            <p:ph type="body" idx="1"/>
          </p:nvPr>
        </p:nvSpPr>
        <p:spPr>
          <a:xfrm>
            <a:off x="457200" y="1828800"/>
            <a:ext cx="8229600" cy="4221299"/>
          </a:xfrm>
          <a:prstGeom prst="rect">
            <a:avLst/>
          </a:prstGeom>
          <a:noFill/>
          <a:ln>
            <a:noFill/>
          </a:ln>
        </p:spPr>
        <p:txBody>
          <a:bodyPr lIns="91425" tIns="91425" rIns="91425" bIns="91425" anchor="t" anchorCtr="0"/>
          <a:lstStyle>
            <a:lvl1pPr marL="342900" indent="-342900" algn="l" rtl="0">
              <a:spcBef>
                <a:spcPts val="600"/>
              </a:spcBef>
              <a:buClr>
                <a:schemeClr val="lt2"/>
              </a:buClr>
              <a:buSzPct val="166666"/>
              <a:buFont typeface="Arial"/>
              <a:buChar char="•"/>
              <a:defRPr sz="3000" b="0" i="0" u="none" strike="noStrike" cap="none" baseline="0">
                <a:solidFill>
                  <a:schemeClr val="lt2"/>
                </a:solidFill>
                <a:latin typeface="Trebuchet MS"/>
                <a:ea typeface="Trebuchet MS"/>
                <a:cs typeface="Trebuchet MS"/>
                <a:sym typeface="Trebuchet MS"/>
              </a:defRPr>
            </a:lvl1pPr>
            <a:lvl2pPr marL="742950" indent="-285750" algn="l" rtl="0">
              <a:spcBef>
                <a:spcPts val="480"/>
              </a:spcBef>
              <a:buClr>
                <a:schemeClr val="lt2"/>
              </a:buClr>
              <a:buSzPct val="100000"/>
              <a:buFont typeface="Courier New"/>
              <a:buChar char="o"/>
              <a:defRPr sz="2400" b="0" i="0" u="none" strike="noStrike" cap="none" baseline="0">
                <a:solidFill>
                  <a:schemeClr val="lt2"/>
                </a:solidFill>
                <a:latin typeface="Trebuchet MS"/>
                <a:ea typeface="Trebuchet MS"/>
                <a:cs typeface="Trebuchet MS"/>
                <a:sym typeface="Trebuchet MS"/>
              </a:defRPr>
            </a:lvl2pPr>
            <a:lvl3pPr marL="1143000" indent="-228600" algn="l" rtl="0">
              <a:spcBef>
                <a:spcPts val="480"/>
              </a:spcBef>
              <a:buClr>
                <a:schemeClr val="lt2"/>
              </a:buClr>
              <a:buSzPct val="100000"/>
              <a:buFont typeface="Wingdings"/>
              <a:buChar char="§"/>
              <a:defRPr sz="2400" b="0" i="0" u="none" strike="noStrike" cap="none" baseline="0">
                <a:solidFill>
                  <a:schemeClr val="lt2"/>
                </a:solidFill>
                <a:latin typeface="Trebuchet MS"/>
                <a:ea typeface="Trebuchet MS"/>
                <a:cs typeface="Trebuchet MS"/>
                <a:sym typeface="Trebuchet MS"/>
              </a:defRPr>
            </a:lvl3pPr>
            <a:lvl4pPr marL="1600200" indent="-228600" algn="l" rtl="0">
              <a:spcBef>
                <a:spcPts val="360"/>
              </a:spcBef>
              <a:buClr>
                <a:schemeClr val="lt2"/>
              </a:buClr>
              <a:buSzPct val="166666"/>
              <a:buFont typeface="Arial"/>
              <a:buChar char="•"/>
              <a:defRPr sz="1800" b="0" i="0" u="none" strike="noStrike" cap="none" baseline="0">
                <a:solidFill>
                  <a:schemeClr val="lt2"/>
                </a:solidFill>
                <a:latin typeface="Trebuchet MS"/>
                <a:ea typeface="Trebuchet MS"/>
                <a:cs typeface="Trebuchet MS"/>
                <a:sym typeface="Trebuchet MS"/>
              </a:defRPr>
            </a:lvl4pPr>
            <a:lvl5pPr marL="2057400" indent="-228600" algn="l" rtl="0">
              <a:spcBef>
                <a:spcPts val="360"/>
              </a:spcBef>
              <a:buClr>
                <a:schemeClr val="lt2"/>
              </a:buClr>
              <a:buSzPct val="100000"/>
              <a:buFont typeface="Courier New"/>
              <a:buChar char="o"/>
              <a:defRPr sz="1800" b="0" i="0" u="none" strike="noStrike" cap="none" baseline="0">
                <a:solidFill>
                  <a:schemeClr val="lt2"/>
                </a:solidFill>
                <a:latin typeface="Trebuchet MS"/>
                <a:ea typeface="Trebuchet MS"/>
                <a:cs typeface="Trebuchet MS"/>
                <a:sym typeface="Trebuchet MS"/>
              </a:defRPr>
            </a:lvl5pPr>
            <a:lvl6pPr marL="2514600" indent="-228600" algn="l" rtl="0">
              <a:spcBef>
                <a:spcPts val="360"/>
              </a:spcBef>
              <a:buClr>
                <a:schemeClr val="lt2"/>
              </a:buClr>
              <a:buSzPct val="100000"/>
              <a:buFont typeface="Wingdings"/>
              <a:buChar char="§"/>
              <a:defRPr sz="1800" b="0" i="0" u="none" strike="noStrike" cap="none" baseline="0">
                <a:solidFill>
                  <a:schemeClr val="lt2"/>
                </a:solidFill>
                <a:latin typeface="Trebuchet MS"/>
                <a:ea typeface="Trebuchet MS"/>
                <a:cs typeface="Trebuchet MS"/>
                <a:sym typeface="Trebuchet MS"/>
              </a:defRPr>
            </a:lvl6pPr>
            <a:lvl7pPr marL="2971800" indent="-228600" algn="l" rtl="0">
              <a:spcBef>
                <a:spcPts val="360"/>
              </a:spcBef>
              <a:buClr>
                <a:schemeClr val="lt2"/>
              </a:buClr>
              <a:buSzPct val="166666"/>
              <a:buFont typeface="Arial"/>
              <a:buChar char="•"/>
              <a:defRPr sz="1800" b="0" i="0" u="none" strike="noStrike" cap="none" baseline="0">
                <a:solidFill>
                  <a:schemeClr val="lt2"/>
                </a:solidFill>
                <a:latin typeface="Trebuchet MS"/>
                <a:ea typeface="Trebuchet MS"/>
                <a:cs typeface="Trebuchet MS"/>
                <a:sym typeface="Trebuchet MS"/>
              </a:defRPr>
            </a:lvl7pPr>
            <a:lvl8pPr marL="3429000" indent="-228600" algn="l" rtl="0">
              <a:spcBef>
                <a:spcPts val="360"/>
              </a:spcBef>
              <a:buClr>
                <a:schemeClr val="lt2"/>
              </a:buClr>
              <a:buSzPct val="100000"/>
              <a:buFont typeface="Courier New"/>
              <a:buChar char="o"/>
              <a:defRPr sz="1800" b="0" i="0" u="none" strike="noStrike" cap="none" baseline="0">
                <a:solidFill>
                  <a:schemeClr val="lt2"/>
                </a:solidFill>
                <a:latin typeface="Trebuchet MS"/>
                <a:ea typeface="Trebuchet MS"/>
                <a:cs typeface="Trebuchet MS"/>
                <a:sym typeface="Trebuchet MS"/>
              </a:defRPr>
            </a:lvl8pPr>
            <a:lvl9pPr marL="3886200" indent="-228600" algn="l" rtl="0">
              <a:spcBef>
                <a:spcPts val="360"/>
              </a:spcBef>
              <a:buClr>
                <a:schemeClr val="lt2"/>
              </a:buClr>
              <a:buSzPct val="100000"/>
              <a:buFont typeface="Wingdings"/>
              <a:buChar char="§"/>
              <a:defRPr sz="1800" b="0" i="0" u="none" strike="noStrike" cap="none" baseline="0">
                <a:solidFill>
                  <a:schemeClr val="lt2"/>
                </a:solidFill>
                <a:latin typeface="Trebuchet MS"/>
                <a:ea typeface="Trebuchet MS"/>
                <a:cs typeface="Trebuchet MS"/>
                <a:sym typeface="Trebuchet MS"/>
              </a:defRPr>
            </a:lvl9pPr>
          </a:lstStyle>
          <a:p>
            <a:endParaRPr/>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a:gsLst>
            <a:gs pos="0">
              <a:schemeClr val="lt2"/>
            </a:gs>
            <a:gs pos="100000">
              <a:schemeClr val="accent1"/>
            </a:gs>
          </a:gsLst>
          <a:path path="circle">
            <a:fillToRect l="50000" t="50000" r="50000" b="50000"/>
          </a:path>
          <a:tileRect/>
        </a:gradFill>
        <a:effectLst/>
      </p:bgPr>
    </p:bg>
    <p:spTree>
      <p:nvGrpSpPr>
        <p:cNvPr id="1" name="Shape 155"/>
        <p:cNvGrpSpPr/>
        <p:nvPr/>
      </p:nvGrpSpPr>
      <p:grpSpPr>
        <a:xfrm>
          <a:off x="0" y="0"/>
          <a:ext cx="0" cy="0"/>
          <a:chOff x="0" y="0"/>
          <a:chExt cx="0" cy="0"/>
        </a:xfrm>
      </p:grpSpPr>
      <p:sp>
        <p:nvSpPr>
          <p:cNvPr id="156" name="Shape 156"/>
          <p:cNvSpPr txBox="1">
            <a:spLocks noGrp="1"/>
          </p:cNvSpPr>
          <p:nvPr>
            <p:ph type="title"/>
          </p:nvPr>
        </p:nvSpPr>
        <p:spPr>
          <a:xfrm>
            <a:off x="457200" y="274637"/>
            <a:ext cx="8229600" cy="1325700"/>
          </a:xfrm>
          <a:prstGeom prst="rect">
            <a:avLst/>
          </a:prstGeom>
          <a:noFill/>
          <a:ln>
            <a:noFill/>
          </a:ln>
        </p:spPr>
        <p:txBody>
          <a:bodyPr lIns="91425" tIns="91425" rIns="91425" bIns="91425" anchor="b" anchorCtr="0"/>
          <a:lstStyle>
            <a:lvl1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1pPr>
            <a:lvl2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2pPr>
            <a:lvl3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3pPr>
            <a:lvl4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4pPr>
            <a:lvl5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5pPr>
            <a:lvl6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6pPr>
            <a:lvl7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7pPr>
            <a:lvl8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8pPr>
            <a:lvl9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9pPr>
          </a:lstStyle>
          <a:p>
            <a:endParaRPr/>
          </a:p>
        </p:txBody>
      </p:sp>
      <p:sp>
        <p:nvSpPr>
          <p:cNvPr id="157" name="Shape 157"/>
          <p:cNvSpPr txBox="1">
            <a:spLocks noGrp="1"/>
          </p:cNvSpPr>
          <p:nvPr>
            <p:ph type="body" idx="1"/>
          </p:nvPr>
        </p:nvSpPr>
        <p:spPr>
          <a:xfrm>
            <a:off x="457200" y="1727200"/>
            <a:ext cx="8229600" cy="4526100"/>
          </a:xfrm>
          <a:prstGeom prst="rect">
            <a:avLst/>
          </a:prstGeom>
          <a:noFill/>
          <a:ln>
            <a:noFill/>
          </a:ln>
        </p:spPr>
        <p:txBody>
          <a:bodyPr lIns="91425" tIns="91425" rIns="91425" bIns="91425" anchor="t" anchorCtr="0"/>
          <a:lstStyle>
            <a:lvl1pPr marL="342900" indent="-342900" algn="l" rtl="0">
              <a:spcBef>
                <a:spcPts val="0"/>
              </a:spcBef>
              <a:buClr>
                <a:schemeClr val="dk2"/>
              </a:buClr>
              <a:buSzPct val="166666"/>
              <a:buFont typeface="Arial"/>
              <a:buChar char="•"/>
              <a:defRPr sz="3200" b="0" i="0" u="none" strike="noStrike" cap="none" baseline="0">
                <a:solidFill>
                  <a:schemeClr val="dk2"/>
                </a:solidFill>
                <a:latin typeface="Trebuchet MS"/>
                <a:ea typeface="Trebuchet MS"/>
                <a:cs typeface="Trebuchet MS"/>
                <a:sym typeface="Trebuchet MS"/>
              </a:defRPr>
            </a:lvl1pPr>
            <a:lvl2pPr marL="742950" indent="-285750" algn="l" rtl="0">
              <a:spcBef>
                <a:spcPts val="560"/>
              </a:spcBef>
              <a:buClr>
                <a:schemeClr val="dk2"/>
              </a:buClr>
              <a:buSzPct val="100000"/>
              <a:buFont typeface="Courier New"/>
              <a:buChar char="o"/>
              <a:defRPr sz="2800" b="0" i="0" u="none" strike="noStrike" cap="none" baseline="0">
                <a:solidFill>
                  <a:schemeClr val="dk2"/>
                </a:solidFill>
                <a:latin typeface="Trebuchet MS"/>
                <a:ea typeface="Trebuchet MS"/>
                <a:cs typeface="Trebuchet MS"/>
                <a:sym typeface="Trebuchet MS"/>
              </a:defRPr>
            </a:lvl2pPr>
            <a:lvl3pPr marL="1143000" indent="-228600" algn="l" rtl="0">
              <a:spcBef>
                <a:spcPts val="480"/>
              </a:spcBef>
              <a:buClr>
                <a:schemeClr val="dk2"/>
              </a:buClr>
              <a:buSzPct val="100000"/>
              <a:buFont typeface="Wingdings"/>
              <a:buChar char="§"/>
              <a:defRPr sz="2400" b="0" i="0" u="none" strike="noStrike" cap="none" baseline="0">
                <a:solidFill>
                  <a:schemeClr val="dk2"/>
                </a:solidFill>
                <a:latin typeface="Trebuchet MS"/>
                <a:ea typeface="Trebuchet MS"/>
                <a:cs typeface="Trebuchet MS"/>
                <a:sym typeface="Trebuchet MS"/>
              </a:defRPr>
            </a:lvl3pPr>
            <a:lvl4pPr marL="1600200" indent="-228600" algn="l" rtl="0">
              <a:spcBef>
                <a:spcPts val="400"/>
              </a:spcBef>
              <a:buClr>
                <a:schemeClr val="dk2"/>
              </a:buClr>
              <a:buSzPct val="166666"/>
              <a:buFont typeface="Arial"/>
              <a:buChar char="•"/>
              <a:defRPr sz="2000" b="0" i="0" u="none" strike="noStrike" cap="none" baseline="0">
                <a:solidFill>
                  <a:schemeClr val="dk2"/>
                </a:solidFill>
                <a:latin typeface="Trebuchet MS"/>
                <a:ea typeface="Trebuchet MS"/>
                <a:cs typeface="Trebuchet MS"/>
                <a:sym typeface="Trebuchet MS"/>
              </a:defRPr>
            </a:lvl4pPr>
            <a:lvl5pPr marL="2057400" indent="-228600" algn="l" rtl="0">
              <a:spcBef>
                <a:spcPts val="400"/>
              </a:spcBef>
              <a:buClr>
                <a:schemeClr val="dk2"/>
              </a:buClr>
              <a:buSzPct val="100000"/>
              <a:buFont typeface="Courier New"/>
              <a:buChar char="o"/>
              <a:defRPr sz="2000" b="0" i="0" u="none" strike="noStrike" cap="none" baseline="0">
                <a:solidFill>
                  <a:schemeClr val="dk2"/>
                </a:solidFill>
                <a:latin typeface="Trebuchet MS"/>
                <a:ea typeface="Trebuchet MS"/>
                <a:cs typeface="Trebuchet MS"/>
                <a:sym typeface="Trebuchet MS"/>
              </a:defRPr>
            </a:lvl5pPr>
            <a:lvl6pPr marL="2514600" indent="-228600" algn="l" rtl="0">
              <a:spcBef>
                <a:spcPts val="400"/>
              </a:spcBef>
              <a:buClr>
                <a:schemeClr val="dk2"/>
              </a:buClr>
              <a:buSzPct val="100000"/>
              <a:buFont typeface="Wingdings"/>
              <a:buChar char="§"/>
              <a:defRPr sz="2000" b="0" i="0" u="none" strike="noStrike" cap="none" baseline="0">
                <a:solidFill>
                  <a:schemeClr val="dk2"/>
                </a:solidFill>
                <a:latin typeface="Trebuchet MS"/>
                <a:ea typeface="Trebuchet MS"/>
                <a:cs typeface="Trebuchet MS"/>
                <a:sym typeface="Trebuchet MS"/>
              </a:defRPr>
            </a:lvl6pPr>
            <a:lvl7pPr marL="2971800" indent="-228600" algn="l" rtl="0">
              <a:spcBef>
                <a:spcPts val="400"/>
              </a:spcBef>
              <a:buClr>
                <a:schemeClr val="dk2"/>
              </a:buClr>
              <a:buSzPct val="166666"/>
              <a:buFont typeface="Arial"/>
              <a:buChar char="•"/>
              <a:defRPr sz="2000" b="0" i="0" u="none" strike="noStrike" cap="none" baseline="0">
                <a:solidFill>
                  <a:schemeClr val="dk2"/>
                </a:solidFill>
                <a:latin typeface="Trebuchet MS"/>
                <a:ea typeface="Trebuchet MS"/>
                <a:cs typeface="Trebuchet MS"/>
                <a:sym typeface="Trebuchet MS"/>
              </a:defRPr>
            </a:lvl7pPr>
            <a:lvl8pPr marL="3429000" indent="-228600" algn="l" rtl="0">
              <a:spcBef>
                <a:spcPts val="400"/>
              </a:spcBef>
              <a:buClr>
                <a:schemeClr val="dk2"/>
              </a:buClr>
              <a:buSzPct val="100000"/>
              <a:buFont typeface="Courier New"/>
              <a:buChar char="o"/>
              <a:defRPr sz="2000" b="0" i="0" u="none" strike="noStrike" cap="none" baseline="0">
                <a:solidFill>
                  <a:schemeClr val="dk2"/>
                </a:solidFill>
                <a:latin typeface="Trebuchet MS"/>
                <a:ea typeface="Trebuchet MS"/>
                <a:cs typeface="Trebuchet MS"/>
                <a:sym typeface="Trebuchet MS"/>
              </a:defRPr>
            </a:lvl8pPr>
            <a:lvl9pPr marL="3886200" indent="-228600" algn="l" rtl="0">
              <a:spcBef>
                <a:spcPts val="400"/>
              </a:spcBef>
              <a:buClr>
                <a:schemeClr val="dk2"/>
              </a:buClr>
              <a:buSzPct val="100000"/>
              <a:buFont typeface="Wingdings"/>
              <a:buChar char="§"/>
              <a:defRPr sz="2000" b="0" i="0" u="none" strike="noStrike" cap="none" baseline="0">
                <a:solidFill>
                  <a:schemeClr val="dk2"/>
                </a:solidFill>
                <a:latin typeface="Trebuchet MS"/>
                <a:ea typeface="Trebuchet MS"/>
                <a:cs typeface="Trebuchet MS"/>
                <a:sym typeface="Trebuchet MS"/>
              </a:defRPr>
            </a:lvl9pPr>
          </a:lstStyle>
          <a:p>
            <a:endParaRPr/>
          </a:p>
        </p:txBody>
      </p:sp>
    </p:spTree>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a:blip r:embed="rId13"/>
          <a:stretch>
            <a:fillRect/>
          </a:stretch>
        </a:blipFill>
        <a:effectLst/>
      </p:bgPr>
    </p:bg>
    <p:spTree>
      <p:nvGrpSpPr>
        <p:cNvPr id="1" name="Shape 197"/>
        <p:cNvGrpSpPr/>
        <p:nvPr/>
      </p:nvGrpSpPr>
      <p:grpSpPr>
        <a:xfrm>
          <a:off x="0" y="0"/>
          <a:ext cx="0" cy="0"/>
          <a:chOff x="0" y="0"/>
          <a:chExt cx="0" cy="0"/>
        </a:xfrm>
      </p:grpSpPr>
      <p:cxnSp>
        <p:nvCxnSpPr>
          <p:cNvPr id="198" name="Shape 198"/>
          <p:cNvCxnSpPr/>
          <p:nvPr/>
        </p:nvCxnSpPr>
        <p:spPr>
          <a:xfrm>
            <a:off x="514350" y="1050898"/>
            <a:ext cx="8629649" cy="2381"/>
          </a:xfrm>
          <a:prstGeom prst="straightConnector1">
            <a:avLst/>
          </a:prstGeom>
          <a:noFill/>
          <a:ln w="9525" cap="flat">
            <a:solidFill>
              <a:schemeClr val="accent1">
                <a:alpha val="0"/>
              </a:schemeClr>
            </a:solidFill>
            <a:prstDash val="solid"/>
            <a:round/>
            <a:headEnd type="none" w="med" len="med"/>
            <a:tailEnd type="none" w="med" len="med"/>
          </a:ln>
        </p:spPr>
      </p:cxnSp>
      <p:sp>
        <p:nvSpPr>
          <p:cNvPr id="199" name="Shape 199"/>
          <p:cNvSpPr txBox="1">
            <a:spLocks noGrp="1"/>
          </p:cNvSpPr>
          <p:nvPr>
            <p:ph type="body" idx="1"/>
          </p:nvPr>
        </p:nvSpPr>
        <p:spPr>
          <a:xfrm>
            <a:off x="304800" y="1554162"/>
            <a:ext cx="8686800" cy="4525963"/>
          </a:xfrm>
          <a:prstGeom prst="rect">
            <a:avLst/>
          </a:prstGeom>
          <a:noFill/>
          <a:ln>
            <a:noFill/>
          </a:ln>
        </p:spPr>
        <p:txBody>
          <a:bodyPr lIns="91425" tIns="91425" rIns="91425" bIns="91425" anchor="t" anchorCtr="0"/>
          <a:lstStyle>
            <a:lvl1pPr marL="342900" marR="0" indent="-257175" algn="l" rtl="0">
              <a:spcBef>
                <a:spcPts val="640"/>
              </a:spcBef>
              <a:buClr>
                <a:schemeClr val="accent1"/>
              </a:buClr>
              <a:buFont typeface="Arial"/>
              <a:buChar char="•"/>
              <a:defRPr sz="3200" b="0" i="0" u="none" strike="noStrike" cap="none" baseline="0">
                <a:solidFill>
                  <a:schemeClr val="dk2"/>
                </a:solidFill>
                <a:latin typeface="Arial"/>
                <a:ea typeface="Arial"/>
                <a:cs typeface="Arial"/>
                <a:sym typeface="Arial"/>
              </a:defRPr>
            </a:lvl1pPr>
            <a:lvl2pPr marL="742950" marR="0" indent="-209550" algn="l" rtl="0">
              <a:spcBef>
                <a:spcPts val="560"/>
              </a:spcBef>
              <a:buClr>
                <a:schemeClr val="accent1"/>
              </a:buClr>
              <a:buFont typeface="Arial"/>
              <a:buChar char="•"/>
              <a:defRPr sz="2800" b="0" i="0" u="none" strike="noStrike" cap="none" baseline="0">
                <a:solidFill>
                  <a:schemeClr val="dk2"/>
                </a:solidFill>
                <a:latin typeface="Arial"/>
                <a:ea typeface="Arial"/>
                <a:cs typeface="Arial"/>
                <a:sym typeface="Arial"/>
              </a:defRPr>
            </a:lvl2pPr>
            <a:lvl3pPr marL="1143000" marR="0" indent="-165100" algn="l" rtl="0">
              <a:spcBef>
                <a:spcPts val="480"/>
              </a:spcBef>
              <a:buClr>
                <a:schemeClr val="accent1"/>
              </a:buClr>
              <a:buFont typeface="Arial"/>
              <a:buChar char="•"/>
              <a:defRPr sz="2400" b="0" i="0" u="none" strike="noStrike" cap="none" baseline="0">
                <a:solidFill>
                  <a:schemeClr val="dk2"/>
                </a:solidFill>
                <a:latin typeface="Arial"/>
                <a:ea typeface="Arial"/>
                <a:cs typeface="Arial"/>
                <a:sym typeface="Arial"/>
              </a:defRPr>
            </a:lvl3pPr>
            <a:lvl4pPr marL="1600200" marR="0" indent="-174625" algn="l" rtl="0">
              <a:spcBef>
                <a:spcPts val="400"/>
              </a:spcBef>
              <a:buClr>
                <a:schemeClr val="accent1"/>
              </a:buClr>
              <a:buFont typeface="Arial"/>
              <a:buChar char="•"/>
              <a:defRPr sz="2000" b="0" i="0" u="none" strike="noStrike" cap="none" baseline="0">
                <a:solidFill>
                  <a:schemeClr val="dk2"/>
                </a:solidFill>
                <a:latin typeface="Arial"/>
                <a:ea typeface="Arial"/>
                <a:cs typeface="Arial"/>
                <a:sym typeface="Arial"/>
              </a:defRPr>
            </a:lvl4pPr>
            <a:lvl5pPr marL="2057400" marR="0" indent="-187325" algn="l" rtl="0">
              <a:spcBef>
                <a:spcPts val="360"/>
              </a:spcBef>
              <a:buClr>
                <a:schemeClr val="accent1"/>
              </a:buClr>
              <a:buFont typeface="Arial"/>
              <a:buChar char="•"/>
              <a:defRPr sz="1800" b="0" i="0" u="none" strike="noStrike" cap="none" baseline="0">
                <a:solidFill>
                  <a:schemeClr val="dk2"/>
                </a:solidFill>
                <a:latin typeface="Arial"/>
                <a:ea typeface="Arial"/>
                <a:cs typeface="Arial"/>
                <a:sym typeface="Arial"/>
              </a:defRPr>
            </a:lvl5pPr>
            <a:lvl6pPr marL="2514600" marR="0" indent="-187325" algn="l" rtl="0">
              <a:spcBef>
                <a:spcPts val="360"/>
              </a:spcBef>
              <a:buClr>
                <a:schemeClr val="accent1"/>
              </a:buClr>
              <a:buFont typeface="Arial"/>
              <a:buChar char="•"/>
              <a:defRPr sz="1800" b="0" i="0" u="none" strike="noStrike" cap="none" baseline="0">
                <a:solidFill>
                  <a:schemeClr val="dk2"/>
                </a:solidFill>
                <a:latin typeface="Arial"/>
                <a:ea typeface="Arial"/>
                <a:cs typeface="Arial"/>
                <a:sym typeface="Arial"/>
              </a:defRPr>
            </a:lvl6pPr>
            <a:lvl7pPr marL="2971800" marR="0" indent="-190500" algn="l" rtl="0">
              <a:spcBef>
                <a:spcPts val="320"/>
              </a:spcBef>
              <a:buClr>
                <a:schemeClr val="accent1"/>
              </a:buClr>
              <a:buFont typeface="Arial"/>
              <a:buChar char="•"/>
              <a:defRPr sz="1600" b="0" i="0" u="none" strike="noStrike" cap="none" baseline="0">
                <a:solidFill>
                  <a:schemeClr val="dk2"/>
                </a:solidFill>
                <a:latin typeface="Arial"/>
                <a:ea typeface="Arial"/>
                <a:cs typeface="Arial"/>
                <a:sym typeface="Arial"/>
              </a:defRPr>
            </a:lvl7pPr>
            <a:lvl8pPr marL="3429000" marR="0" indent="-190500" algn="l" rtl="0">
              <a:spcBef>
                <a:spcPts val="320"/>
              </a:spcBef>
              <a:buClr>
                <a:schemeClr val="accent1"/>
              </a:buClr>
              <a:buFont typeface="Arial"/>
              <a:buChar char="•"/>
              <a:defRPr sz="1600" b="0" i="0" u="none" strike="noStrike" cap="none" baseline="0">
                <a:solidFill>
                  <a:schemeClr val="dk2"/>
                </a:solidFill>
                <a:latin typeface="Arial"/>
                <a:ea typeface="Arial"/>
                <a:cs typeface="Arial"/>
                <a:sym typeface="Arial"/>
              </a:defRPr>
            </a:lvl8pPr>
            <a:lvl9pPr marL="3886200" marR="0" indent="-196850" algn="l" rtl="0">
              <a:spcBef>
                <a:spcPts val="280"/>
              </a:spcBef>
              <a:buClr>
                <a:schemeClr val="accent1"/>
              </a:buClr>
              <a:buFont typeface="Arial"/>
              <a:buChar char="•"/>
              <a:defRPr sz="1400" b="0" i="0" u="none" strike="noStrike" cap="none" baseline="0">
                <a:solidFill>
                  <a:schemeClr val="dk2"/>
                </a:solidFill>
                <a:latin typeface="Arial"/>
                <a:ea typeface="Arial"/>
                <a:cs typeface="Arial"/>
                <a:sym typeface="Arial"/>
              </a:defRPr>
            </a:lvl9pPr>
          </a:lstStyle>
          <a:p>
            <a:endParaRPr/>
          </a:p>
        </p:txBody>
      </p:sp>
      <p:sp>
        <p:nvSpPr>
          <p:cNvPr id="200" name="Shape 200"/>
          <p:cNvSpPr txBox="1">
            <a:spLocks noGrp="1"/>
          </p:cNvSpPr>
          <p:nvPr>
            <p:ph type="dt" idx="10"/>
          </p:nvPr>
        </p:nvSpPr>
        <p:spPr>
          <a:xfrm>
            <a:off x="6477000" y="76200"/>
            <a:ext cx="2514599" cy="288925"/>
          </a:xfrm>
          <a:prstGeom prst="rect">
            <a:avLst/>
          </a:prstGeom>
          <a:noFill/>
          <a:ln>
            <a:noFill/>
          </a:ln>
        </p:spPr>
        <p:txBody>
          <a:bodyPr lIns="91425" tIns="91425" rIns="91425" bIns="91425" anchor="t" anchorCtr="0"/>
          <a:lstStyle>
            <a:lvl1pPr marL="0" marR="0" indent="0" algn="l"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201" name="Shape 201"/>
          <p:cNvSpPr txBox="1">
            <a:spLocks noGrp="1"/>
          </p:cNvSpPr>
          <p:nvPr>
            <p:ph type="ftr" idx="11"/>
          </p:nvPr>
        </p:nvSpPr>
        <p:spPr>
          <a:xfrm>
            <a:off x="3124200" y="76200"/>
            <a:ext cx="3352799" cy="288925"/>
          </a:xfrm>
          <a:prstGeom prst="rect">
            <a:avLst/>
          </a:prstGeom>
          <a:noFill/>
          <a:ln>
            <a:noFill/>
          </a:ln>
        </p:spPr>
        <p:txBody>
          <a:bodyPr lIns="91425" tIns="91425" rIns="91425" bIns="91425" anchor="t" anchorCtr="0"/>
          <a:lstStyle>
            <a:lvl1pPr marL="0" marR="0" indent="0" algn="r"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202" name="Shape 202"/>
          <p:cNvSpPr txBox="1">
            <a:spLocks noGrp="1"/>
          </p:cNvSpPr>
          <p:nvPr>
            <p:ph type="sldNum" idx="12"/>
          </p:nvPr>
        </p:nvSpPr>
        <p:spPr>
          <a:xfrm>
            <a:off x="8229600" y="6477000"/>
            <a:ext cx="762000" cy="244474"/>
          </a:xfrm>
          <a:prstGeom prst="rect">
            <a:avLst/>
          </a:prstGeom>
          <a:noFill/>
          <a:ln>
            <a:noFill/>
          </a:ln>
        </p:spPr>
        <p:txBody>
          <a:bodyPr lIns="91425" tIns="91425" rIns="91425" bIns="91425" anchor="t" anchorCtr="0"/>
          <a:lstStyle>
            <a:lvl1pPr marL="0" marR="0" indent="0" algn="r" rtl="0">
              <a:defRPr sz="1200" b="0" i="0" u="none" strike="noStrike" cap="none" baseline="0">
                <a:solidFill>
                  <a:srgbClr val="D38F2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203" name="Shape 203"/>
          <p:cNvSpPr txBox="1">
            <a:spLocks noGrp="1"/>
          </p:cNvSpPr>
          <p:nvPr>
            <p:ph type="title"/>
          </p:nvPr>
        </p:nvSpPr>
        <p:spPr>
          <a:xfrm>
            <a:off x="304800" y="457200"/>
            <a:ext cx="8686800" cy="838199"/>
          </a:xfrm>
          <a:prstGeom prst="rect">
            <a:avLst/>
          </a:prstGeom>
          <a:noFill/>
          <a:ln>
            <a:noFill/>
          </a:ln>
        </p:spPr>
        <p:txBody>
          <a:bodyPr lIns="91425" tIns="91425" rIns="91425" bIns="91425" anchor="ctr" anchorCtr="0"/>
          <a:lstStyle>
            <a:lvl1pPr marL="0" marR="0" indent="0" algn="l" rtl="0">
              <a:spcBef>
                <a:spcPts val="0"/>
              </a:spcBef>
              <a:buClr>
                <a:schemeClr val="dk2"/>
              </a:buClr>
              <a:buFont typeface="Arial"/>
              <a:buNone/>
              <a:defRPr sz="3600" b="0" i="0" u="none" strike="noStrike" cap="small" baseline="0">
                <a:solidFill>
                  <a:schemeClr val="dk2"/>
                </a:solidFill>
                <a:latin typeface="Arial"/>
                <a:ea typeface="Arial"/>
                <a:cs typeface="Arial"/>
                <a:sym typeface="Arial"/>
              </a:defRPr>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cxnSp>
        <p:nvCxnSpPr>
          <p:cNvPr id="204" name="Shape 204"/>
          <p:cNvCxnSpPr/>
          <p:nvPr/>
        </p:nvCxnSpPr>
        <p:spPr>
          <a:xfrm>
            <a:off x="514350" y="1050898"/>
            <a:ext cx="8629649" cy="2381"/>
          </a:xfrm>
          <a:prstGeom prst="straightConnector1">
            <a:avLst/>
          </a:prstGeom>
          <a:noFill/>
          <a:ln w="9525" cap="flat">
            <a:solidFill>
              <a:schemeClr val="accent1">
                <a:alpha val="0"/>
              </a:schemeClr>
            </a:solidFill>
            <a:prstDash val="solid"/>
            <a:round/>
            <a:headEnd type="none" w="med" len="med"/>
            <a:tailEnd type="none" w="med" len="med"/>
          </a:ln>
        </p:spPr>
      </p:cxnSp>
      <p:cxnSp>
        <p:nvCxnSpPr>
          <p:cNvPr id="205" name="Shape 205"/>
          <p:cNvCxnSpPr/>
          <p:nvPr/>
        </p:nvCxnSpPr>
        <p:spPr>
          <a:xfrm>
            <a:off x="514350" y="1057986"/>
            <a:ext cx="8629649" cy="2381"/>
          </a:xfrm>
          <a:prstGeom prst="straightConnector1">
            <a:avLst/>
          </a:prstGeom>
          <a:noFill/>
          <a:ln w="9525" cap="flat">
            <a:solidFill>
              <a:schemeClr val="accent1">
                <a:alpha val="0"/>
              </a:schemeClr>
            </a:solidFill>
            <a:prstDash val="solid"/>
            <a:round/>
            <a:headEnd type="none" w="med" len="med"/>
            <a:tailEnd type="none" w="med" len="med"/>
          </a:ln>
        </p:spPr>
      </p:cxnSp>
    </p:spTree>
  </p:cSld>
  <p:clrMap bg1="lt1" tx1="dk1" bg2="dk2" tx2="lt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1C232"/>
        </a:solidFill>
        <a:effectLst/>
      </p:bgPr>
    </p:bg>
    <p:spTree>
      <p:nvGrpSpPr>
        <p:cNvPr id="1" name="Shape 279"/>
        <p:cNvGrpSpPr/>
        <p:nvPr/>
      </p:nvGrpSpPr>
      <p:grpSpPr>
        <a:xfrm>
          <a:off x="0" y="0"/>
          <a:ext cx="0" cy="0"/>
          <a:chOff x="0" y="0"/>
          <a:chExt cx="0" cy="0"/>
        </a:xfrm>
      </p:grpSpPr>
      <p:sp>
        <p:nvSpPr>
          <p:cNvPr id="280" name="Shape 280"/>
          <p:cNvSpPr txBox="1">
            <a:spLocks noGrp="1"/>
          </p:cNvSpPr>
          <p:nvPr>
            <p:ph type="ctrTitle"/>
          </p:nvPr>
        </p:nvSpPr>
        <p:spPr>
          <a:xfrm>
            <a:off x="381000" y="1295400"/>
            <a:ext cx="8458200" cy="1447800"/>
          </a:xfrm>
          <a:prstGeom prst="rect">
            <a:avLst/>
          </a:prstGeom>
          <a:noFill/>
          <a:ln>
            <a:noFill/>
          </a:ln>
        </p:spPr>
        <p:txBody>
          <a:bodyPr lIns="91425" tIns="45700" rIns="91425" bIns="45700" anchor="t" anchorCtr="0">
            <a:spAutoFit/>
          </a:bodyPr>
          <a:lstStyle/>
          <a:p>
            <a:pPr marL="0" marR="0" lvl="0" indent="0" algn="l" rtl="0">
              <a:spcBef>
                <a:spcPts val="0"/>
              </a:spcBef>
              <a:buClr>
                <a:schemeClr val="dk2"/>
              </a:buClr>
              <a:buSzPct val="25000"/>
              <a:buFont typeface="Times New Roman"/>
              <a:buNone/>
            </a:pPr>
            <a:r>
              <a:rPr lang="x-none" sz="3600" b="0" i="0" u="none" strike="noStrike" cap="small" baseline="0">
                <a:solidFill>
                  <a:srgbClr val="CC0000"/>
                </a:solidFill>
                <a:latin typeface="Times New Roman"/>
                <a:ea typeface="Times New Roman"/>
                <a:cs typeface="Times New Roman"/>
                <a:sym typeface="Times New Roman"/>
              </a:rPr>
              <a:t>Architecture of Ancient Egypt</a:t>
            </a:r>
          </a:p>
        </p:txBody>
      </p:sp>
      <p:sp>
        <p:nvSpPr>
          <p:cNvPr id="281" name="Shape 281"/>
          <p:cNvSpPr txBox="1">
            <a:spLocks noGrp="1"/>
          </p:cNvSpPr>
          <p:nvPr>
            <p:ph type="subTitle" idx="1"/>
          </p:nvPr>
        </p:nvSpPr>
        <p:spPr>
          <a:xfrm>
            <a:off x="403761" y="2643248"/>
            <a:ext cx="8342400" cy="456299"/>
          </a:xfrm>
          <a:prstGeom prst="rect">
            <a:avLst/>
          </a:prstGeom>
          <a:noFill/>
          <a:ln>
            <a:noFill/>
          </a:ln>
        </p:spPr>
        <p:txBody>
          <a:bodyPr lIns="91425" tIns="45700" rIns="91425" bIns="45700" anchor="b" anchorCtr="0">
            <a:spAutoFit/>
          </a:bodyPr>
          <a:lstStyle/>
          <a:p>
            <a:pPr marL="0" marR="0" lvl="0" indent="0" algn="l" rtl="0">
              <a:spcBef>
                <a:spcPts val="480"/>
              </a:spcBef>
              <a:buClr>
                <a:schemeClr val="accent1"/>
              </a:buClr>
              <a:buSzPct val="25000"/>
              <a:buFont typeface="Times New Roman"/>
              <a:buNone/>
            </a:pPr>
            <a:r>
              <a:rPr lang="x-none" sz="2400" b="0" i="0" u="none" strike="noStrike" cap="none" baseline="0">
                <a:solidFill>
                  <a:srgbClr val="5B0F00"/>
                </a:solidFill>
                <a:latin typeface="Times New Roman"/>
                <a:ea typeface="Times New Roman"/>
                <a:cs typeface="Times New Roman"/>
                <a:sym typeface="Times New Roman"/>
              </a:rPr>
              <a:t>Marshall Dugan</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1C232"/>
        </a:solidFill>
        <a:effectLst/>
      </p:bgPr>
    </p:bg>
    <p:spTree>
      <p:nvGrpSpPr>
        <p:cNvPr id="1" name="Shape 342"/>
        <p:cNvGrpSpPr/>
        <p:nvPr/>
      </p:nvGrpSpPr>
      <p:grpSpPr>
        <a:xfrm>
          <a:off x="0" y="0"/>
          <a:ext cx="0" cy="0"/>
          <a:chOff x="0" y="0"/>
          <a:chExt cx="0" cy="0"/>
        </a:xfrm>
      </p:grpSpPr>
      <p:sp>
        <p:nvSpPr>
          <p:cNvPr id="343" name="Shape 343"/>
          <p:cNvSpPr txBox="1">
            <a:spLocks noGrp="1"/>
          </p:cNvSpPr>
          <p:nvPr>
            <p:ph type="title"/>
          </p:nvPr>
        </p:nvSpPr>
        <p:spPr>
          <a:xfrm>
            <a:off x="304800" y="457200"/>
            <a:ext cx="8686800" cy="838199"/>
          </a:xfrm>
          <a:prstGeom prst="rect">
            <a:avLst/>
          </a:prstGeom>
        </p:spPr>
        <p:txBody>
          <a:bodyPr lIns="91425" tIns="91425" rIns="91425" bIns="91425" anchor="ctr" anchorCtr="0">
            <a:spAutoFit/>
          </a:bodyPr>
          <a:lstStyle/>
          <a:p>
            <a:pPr algn="l">
              <a:buNone/>
            </a:pPr>
            <a:r>
              <a:rPr lang="x-none" sz="3600" cap="small">
                <a:solidFill>
                  <a:schemeClr val="dk2"/>
                </a:solidFill>
                <a:latin typeface="Times New Roman"/>
                <a:ea typeface="Times New Roman"/>
                <a:cs typeface="Times New Roman"/>
                <a:sym typeface="Times New Roman"/>
              </a:rPr>
              <a:t>Rock-cut Tombs</a:t>
            </a:r>
          </a:p>
        </p:txBody>
      </p:sp>
      <p:sp>
        <p:nvSpPr>
          <p:cNvPr id="344" name="Shape 344"/>
          <p:cNvSpPr txBox="1">
            <a:spLocks noGrp="1"/>
          </p:cNvSpPr>
          <p:nvPr>
            <p:ph type="body" idx="1"/>
          </p:nvPr>
        </p:nvSpPr>
        <p:spPr>
          <a:xfrm>
            <a:off x="3607469" y="2546763"/>
            <a:ext cx="1233300" cy="2414399"/>
          </a:xfrm>
          <a:prstGeom prst="rect">
            <a:avLst/>
          </a:prstGeom>
        </p:spPr>
        <p:txBody>
          <a:bodyPr lIns="91425" tIns="91425" rIns="91425" bIns="91425" anchor="t" anchorCtr="0">
            <a:spAutoFit/>
          </a:bodyPr>
          <a:lstStyle/>
          <a:p>
            <a:endParaRPr/>
          </a:p>
        </p:txBody>
      </p:sp>
      <p:sp>
        <p:nvSpPr>
          <p:cNvPr id="345" name="Shape 345"/>
          <p:cNvSpPr/>
          <p:nvPr/>
        </p:nvSpPr>
        <p:spPr>
          <a:xfrm>
            <a:off x="1625010" y="1331587"/>
            <a:ext cx="6046380" cy="4844751"/>
          </a:xfrm>
          <a:prstGeom prst="rect">
            <a:avLst/>
          </a:prstGeom>
          <a:blipFill>
            <a:blip r:embed="rId3"/>
            <a:stretch>
              <a:fillRect/>
            </a:stretch>
          </a:blipFill>
        </p:spPr>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1C232"/>
        </a:solidFill>
        <a:effectLst/>
      </p:bgPr>
    </p:bg>
    <p:spTree>
      <p:nvGrpSpPr>
        <p:cNvPr id="1" name="Shape 349"/>
        <p:cNvGrpSpPr/>
        <p:nvPr/>
      </p:nvGrpSpPr>
      <p:grpSpPr>
        <a:xfrm>
          <a:off x="0" y="0"/>
          <a:ext cx="0" cy="0"/>
          <a:chOff x="0" y="0"/>
          <a:chExt cx="0" cy="0"/>
        </a:xfrm>
      </p:grpSpPr>
      <p:sp>
        <p:nvSpPr>
          <p:cNvPr id="350" name="Shape 350"/>
          <p:cNvSpPr txBox="1">
            <a:spLocks noGrp="1"/>
          </p:cNvSpPr>
          <p:nvPr>
            <p:ph type="title"/>
          </p:nvPr>
        </p:nvSpPr>
        <p:spPr>
          <a:xfrm>
            <a:off x="304800" y="457200"/>
            <a:ext cx="8686800" cy="838199"/>
          </a:xfrm>
          <a:prstGeom prst="rect">
            <a:avLst/>
          </a:prstGeom>
          <a:noFill/>
          <a:ln>
            <a:noFill/>
          </a:ln>
        </p:spPr>
        <p:txBody>
          <a:bodyPr lIns="91425" tIns="45700" rIns="91425" bIns="45700" anchor="ctr" anchorCtr="0">
            <a:spAutoFit/>
          </a:bodyPr>
          <a:lstStyle/>
          <a:p>
            <a:pPr marL="0" marR="0" lvl="0" indent="0" algn="l" rtl="0">
              <a:spcBef>
                <a:spcPts val="0"/>
              </a:spcBef>
              <a:buClr>
                <a:schemeClr val="dk2"/>
              </a:buClr>
              <a:buSzPct val="25000"/>
              <a:buFont typeface="Times New Roman"/>
              <a:buNone/>
            </a:pPr>
            <a:r>
              <a:rPr lang="x-none" sz="3600" b="0" i="0" u="none" strike="noStrike" cap="small" baseline="0">
                <a:solidFill>
                  <a:schemeClr val="dk2"/>
                </a:solidFill>
                <a:latin typeface="Times New Roman"/>
                <a:ea typeface="Times New Roman"/>
                <a:cs typeface="Times New Roman"/>
                <a:sym typeface="Times New Roman"/>
              </a:rPr>
              <a:t>Inside the tomb</a:t>
            </a:r>
          </a:p>
        </p:txBody>
      </p:sp>
      <p:sp>
        <p:nvSpPr>
          <p:cNvPr id="351" name="Shape 351"/>
          <p:cNvSpPr txBox="1">
            <a:spLocks noGrp="1"/>
          </p:cNvSpPr>
          <p:nvPr>
            <p:ph type="body" idx="1"/>
          </p:nvPr>
        </p:nvSpPr>
        <p:spPr>
          <a:xfrm>
            <a:off x="304800" y="1447800"/>
            <a:ext cx="2743199" cy="4953000"/>
          </a:xfrm>
          <a:prstGeom prst="rect">
            <a:avLst/>
          </a:prstGeom>
          <a:noFill/>
          <a:ln>
            <a:noFill/>
          </a:ln>
        </p:spPr>
        <p:txBody>
          <a:bodyPr lIns="91425" tIns="45700" rIns="91425" bIns="45700" anchor="t" anchorCtr="0">
            <a:spAutoFit/>
          </a:bodyPr>
          <a:lstStyle/>
          <a:p>
            <a:pPr marL="342900" marR="0" lvl="0" indent="-257175" algn="l" rtl="0">
              <a:spcBef>
                <a:spcPts val="640"/>
              </a:spcBef>
              <a:buClr>
                <a:schemeClr val="accent1"/>
              </a:buClr>
              <a:buSzPct val="42187"/>
              <a:buFont typeface="Arial"/>
              <a:buNone/>
            </a:pPr>
            <a:r>
              <a:rPr lang="x-none" sz="3200" b="0" i="0" u="none" strike="noStrike" cap="none" baseline="0">
                <a:solidFill>
                  <a:schemeClr val="dk2"/>
                </a:solidFill>
                <a:latin typeface="Arial"/>
                <a:ea typeface="Arial"/>
                <a:cs typeface="Arial"/>
                <a:sym typeface="Arial"/>
              </a:rPr>
              <a:t>
</a:t>
            </a:r>
          </a:p>
        </p:txBody>
      </p:sp>
      <p:sp>
        <p:nvSpPr>
          <p:cNvPr id="352" name="Shape 352"/>
          <p:cNvSpPr/>
          <p:nvPr/>
        </p:nvSpPr>
        <p:spPr>
          <a:xfrm>
            <a:off x="4856295" y="239397"/>
            <a:ext cx="4120573" cy="3563854"/>
          </a:xfrm>
          <a:prstGeom prst="rect">
            <a:avLst/>
          </a:prstGeom>
          <a:blipFill>
            <a:blip r:embed="rId3"/>
            <a:stretch>
              <a:fillRect/>
            </a:stretch>
          </a:blipFill>
        </p:spPr>
      </p:sp>
      <p:sp>
        <p:nvSpPr>
          <p:cNvPr id="353" name="Shape 353"/>
          <p:cNvSpPr/>
          <p:nvPr/>
        </p:nvSpPr>
        <p:spPr>
          <a:xfrm>
            <a:off x="0" y="3577426"/>
            <a:ext cx="4856295" cy="3056348"/>
          </a:xfrm>
          <a:prstGeom prst="rect">
            <a:avLst/>
          </a:prstGeom>
          <a:blipFill>
            <a:blip r:embed="rId4"/>
            <a:stretch>
              <a:fillRect/>
            </a:stretch>
          </a:blipFill>
        </p:spPr>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1C232"/>
        </a:solidFill>
        <a:effectLst/>
      </p:bgPr>
    </p:bg>
    <p:spTree>
      <p:nvGrpSpPr>
        <p:cNvPr id="1" name="Shape 357"/>
        <p:cNvGrpSpPr/>
        <p:nvPr/>
      </p:nvGrpSpPr>
      <p:grpSpPr>
        <a:xfrm>
          <a:off x="0" y="0"/>
          <a:ext cx="0" cy="0"/>
          <a:chOff x="0" y="0"/>
          <a:chExt cx="0" cy="0"/>
        </a:xfrm>
      </p:grpSpPr>
      <p:sp>
        <p:nvSpPr>
          <p:cNvPr id="358" name="Shape 358"/>
          <p:cNvSpPr txBox="1">
            <a:spLocks noGrp="1"/>
          </p:cNvSpPr>
          <p:nvPr>
            <p:ph type="title"/>
          </p:nvPr>
        </p:nvSpPr>
        <p:spPr>
          <a:xfrm>
            <a:off x="304800" y="457200"/>
            <a:ext cx="8686800" cy="838199"/>
          </a:xfrm>
          <a:prstGeom prst="rect">
            <a:avLst/>
          </a:prstGeom>
          <a:noFill/>
          <a:ln>
            <a:noFill/>
          </a:ln>
        </p:spPr>
        <p:txBody>
          <a:bodyPr lIns="91425" tIns="45700" rIns="91425" bIns="45700" anchor="ctr" anchorCtr="0">
            <a:spAutoFit/>
          </a:bodyPr>
          <a:lstStyle/>
          <a:p>
            <a:pPr marL="0" marR="0" lvl="0" indent="0" algn="l" rtl="0">
              <a:spcBef>
                <a:spcPts val="0"/>
              </a:spcBef>
              <a:buClr>
                <a:schemeClr val="dk2"/>
              </a:buClr>
              <a:buSzPct val="25000"/>
              <a:buFont typeface="Times New Roman"/>
              <a:buNone/>
            </a:pPr>
            <a:r>
              <a:rPr lang="x-none" sz="3600" b="0" i="0" u="none" strike="noStrike" cap="small" baseline="0">
                <a:solidFill>
                  <a:schemeClr val="dk2"/>
                </a:solidFill>
                <a:latin typeface="Times New Roman"/>
                <a:ea typeface="Times New Roman"/>
                <a:cs typeface="Times New Roman"/>
                <a:sym typeface="Times New Roman"/>
              </a:rPr>
              <a:t>Tomb Reliefs</a:t>
            </a:r>
          </a:p>
        </p:txBody>
      </p:sp>
      <p:sp>
        <p:nvSpPr>
          <p:cNvPr id="359" name="Shape 359"/>
          <p:cNvSpPr txBox="1">
            <a:spLocks noGrp="1"/>
          </p:cNvSpPr>
          <p:nvPr>
            <p:ph type="body" idx="1"/>
          </p:nvPr>
        </p:nvSpPr>
        <p:spPr>
          <a:xfrm>
            <a:off x="4076719" y="2105764"/>
            <a:ext cx="1702499" cy="3579299"/>
          </a:xfrm>
          <a:prstGeom prst="rect">
            <a:avLst/>
          </a:prstGeom>
          <a:noFill/>
          <a:ln>
            <a:noFill/>
          </a:ln>
        </p:spPr>
        <p:txBody>
          <a:bodyPr lIns="91425" tIns="45700" rIns="91425" bIns="45700" anchor="t" anchorCtr="0">
            <a:spAutoFit/>
          </a:bodyPr>
          <a:lstStyle/>
          <a:p>
            <a:endParaRPr/>
          </a:p>
        </p:txBody>
      </p:sp>
      <p:sp>
        <p:nvSpPr>
          <p:cNvPr id="360" name="Shape 360"/>
          <p:cNvSpPr/>
          <p:nvPr/>
        </p:nvSpPr>
        <p:spPr>
          <a:xfrm>
            <a:off x="830794" y="1295400"/>
            <a:ext cx="7634811" cy="5200029"/>
          </a:xfrm>
          <a:prstGeom prst="rect">
            <a:avLst/>
          </a:prstGeom>
          <a:blipFill>
            <a:blip r:embed="rId3"/>
            <a:stretch>
              <a:fillRect/>
            </a:stretch>
          </a:blipFill>
        </p:spPr>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1C232"/>
        </a:solidFill>
        <a:effectLst/>
      </p:bgPr>
    </p:bg>
    <p:spTree>
      <p:nvGrpSpPr>
        <p:cNvPr id="1" name="Shape 364"/>
        <p:cNvGrpSpPr/>
        <p:nvPr/>
      </p:nvGrpSpPr>
      <p:grpSpPr>
        <a:xfrm>
          <a:off x="0" y="0"/>
          <a:ext cx="0" cy="0"/>
          <a:chOff x="0" y="0"/>
          <a:chExt cx="0" cy="0"/>
        </a:xfrm>
      </p:grpSpPr>
      <p:sp>
        <p:nvSpPr>
          <p:cNvPr id="365" name="Shape 365"/>
          <p:cNvSpPr txBox="1">
            <a:spLocks noGrp="1"/>
          </p:cNvSpPr>
          <p:nvPr>
            <p:ph type="title"/>
          </p:nvPr>
        </p:nvSpPr>
        <p:spPr>
          <a:xfrm>
            <a:off x="304800" y="457200"/>
            <a:ext cx="8686800" cy="838199"/>
          </a:xfrm>
          <a:prstGeom prst="rect">
            <a:avLst/>
          </a:prstGeom>
          <a:noFill/>
          <a:ln>
            <a:noFill/>
          </a:ln>
        </p:spPr>
        <p:txBody>
          <a:bodyPr lIns="91425" tIns="45700" rIns="91425" bIns="45700" anchor="ctr" anchorCtr="0">
            <a:spAutoFit/>
          </a:bodyPr>
          <a:lstStyle/>
          <a:p>
            <a:pPr marL="0" marR="0" lvl="0" indent="0" algn="l" rtl="0">
              <a:spcBef>
                <a:spcPts val="0"/>
              </a:spcBef>
              <a:buClr>
                <a:schemeClr val="dk2"/>
              </a:buClr>
              <a:buSzPct val="25000"/>
              <a:buFont typeface="Times New Roman"/>
              <a:buNone/>
            </a:pPr>
            <a:r>
              <a:rPr lang="x-none" sz="3600" b="0" i="0" u="none" strike="noStrike" cap="small" baseline="0">
                <a:solidFill>
                  <a:schemeClr val="dk2"/>
                </a:solidFill>
                <a:latin typeface="Times New Roman"/>
                <a:ea typeface="Times New Roman"/>
                <a:cs typeface="Times New Roman"/>
                <a:sym typeface="Times New Roman"/>
              </a:rPr>
              <a:t>Temples </a:t>
            </a:r>
          </a:p>
        </p:txBody>
      </p:sp>
      <p:sp>
        <p:nvSpPr>
          <p:cNvPr id="366" name="Shape 366"/>
          <p:cNvSpPr txBox="1">
            <a:spLocks noGrp="1"/>
          </p:cNvSpPr>
          <p:nvPr>
            <p:ph type="body" idx="1"/>
          </p:nvPr>
        </p:nvSpPr>
        <p:spPr>
          <a:xfrm>
            <a:off x="3318700" y="2286009"/>
            <a:ext cx="1439700" cy="3397200"/>
          </a:xfrm>
          <a:prstGeom prst="rect">
            <a:avLst/>
          </a:prstGeom>
          <a:noFill/>
          <a:ln>
            <a:noFill/>
          </a:ln>
        </p:spPr>
        <p:txBody>
          <a:bodyPr lIns="91425" tIns="45700" rIns="91425" bIns="45700" anchor="t" anchorCtr="0">
            <a:spAutoFit/>
          </a:bodyPr>
          <a:lstStyle/>
          <a:p>
            <a:endParaRPr/>
          </a:p>
        </p:txBody>
      </p:sp>
      <p:sp>
        <p:nvSpPr>
          <p:cNvPr id="367" name="Shape 367"/>
          <p:cNvSpPr/>
          <p:nvPr/>
        </p:nvSpPr>
        <p:spPr>
          <a:xfrm>
            <a:off x="2443665" y="1481254"/>
            <a:ext cx="4409069" cy="5006708"/>
          </a:xfrm>
          <a:prstGeom prst="rect">
            <a:avLst/>
          </a:prstGeom>
          <a:blipFill>
            <a:blip r:embed="rId3"/>
            <a:stretch>
              <a:fillRect/>
            </a:stretch>
          </a:blipFill>
        </p:spPr>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1C232"/>
        </a:solidFill>
        <a:effectLst/>
      </p:bgPr>
    </p:bg>
    <p:spTree>
      <p:nvGrpSpPr>
        <p:cNvPr id="1" name="Shape 371"/>
        <p:cNvGrpSpPr/>
        <p:nvPr/>
      </p:nvGrpSpPr>
      <p:grpSpPr>
        <a:xfrm>
          <a:off x="0" y="0"/>
          <a:ext cx="0" cy="0"/>
          <a:chOff x="0" y="0"/>
          <a:chExt cx="0" cy="0"/>
        </a:xfrm>
      </p:grpSpPr>
      <p:sp>
        <p:nvSpPr>
          <p:cNvPr id="372" name="Shape 372"/>
          <p:cNvSpPr txBox="1">
            <a:spLocks noGrp="1"/>
          </p:cNvSpPr>
          <p:nvPr>
            <p:ph type="title"/>
          </p:nvPr>
        </p:nvSpPr>
        <p:spPr>
          <a:xfrm>
            <a:off x="304800" y="457200"/>
            <a:ext cx="8686800" cy="838199"/>
          </a:xfrm>
          <a:prstGeom prst="rect">
            <a:avLst/>
          </a:prstGeom>
          <a:noFill/>
          <a:ln>
            <a:noFill/>
          </a:ln>
        </p:spPr>
        <p:txBody>
          <a:bodyPr lIns="91425" tIns="45700" rIns="91425" bIns="45700" anchor="ctr" anchorCtr="0">
            <a:spAutoFit/>
          </a:bodyPr>
          <a:lstStyle/>
          <a:p>
            <a:pPr marL="0" marR="0" lvl="0" indent="0" algn="l" rtl="0">
              <a:spcBef>
                <a:spcPts val="0"/>
              </a:spcBef>
              <a:buClr>
                <a:schemeClr val="dk2"/>
              </a:buClr>
              <a:buSzPct val="25000"/>
              <a:buFont typeface="Arial"/>
              <a:buNone/>
            </a:pPr>
            <a:r>
              <a:rPr lang="x-none" sz="3600" b="0" i="0" u="none" strike="noStrike" cap="small" baseline="0">
                <a:solidFill>
                  <a:schemeClr val="dk2"/>
                </a:solidFill>
                <a:latin typeface="Times New Roman"/>
                <a:ea typeface="Times New Roman"/>
                <a:cs typeface="Times New Roman"/>
                <a:sym typeface="Times New Roman"/>
              </a:rPr>
              <a:t>Temple Construction</a:t>
            </a:r>
          </a:p>
        </p:txBody>
      </p:sp>
      <p:sp>
        <p:nvSpPr>
          <p:cNvPr id="373" name="Shape 373"/>
          <p:cNvSpPr txBox="1">
            <a:spLocks noGrp="1"/>
          </p:cNvSpPr>
          <p:nvPr>
            <p:ph type="body" idx="1"/>
          </p:nvPr>
        </p:nvSpPr>
        <p:spPr>
          <a:xfrm>
            <a:off x="304800" y="1554162"/>
            <a:ext cx="2971799" cy="4084638"/>
          </a:xfrm>
          <a:prstGeom prst="rect">
            <a:avLst/>
          </a:prstGeom>
          <a:noFill/>
          <a:ln>
            <a:noFill/>
          </a:ln>
        </p:spPr>
        <p:txBody>
          <a:bodyPr lIns="91425" tIns="45700" rIns="91425" bIns="45700" anchor="t" anchorCtr="0">
            <a:spAutoFit/>
          </a:bodyPr>
          <a:lstStyle/>
          <a:p>
            <a:pPr marL="342900" marR="0" lvl="0" indent="-257175" algn="l" rtl="0">
              <a:spcBef>
                <a:spcPts val="640"/>
              </a:spcBef>
              <a:buClr>
                <a:schemeClr val="accent1"/>
              </a:buClr>
              <a:buSzPct val="42187"/>
              <a:buFont typeface="Arial"/>
              <a:buNone/>
            </a:pPr>
            <a:r>
              <a:rPr lang="x-none" sz="3200" b="0" i="0" u="none" strike="noStrike" cap="none" baseline="0">
                <a:solidFill>
                  <a:schemeClr val="dk2"/>
                </a:solidFill>
                <a:latin typeface="Arial"/>
                <a:ea typeface="Arial"/>
                <a:cs typeface="Arial"/>
                <a:sym typeface="Arial"/>
              </a:rPr>
              <a:t>
</a:t>
            </a:r>
          </a:p>
        </p:txBody>
      </p:sp>
      <p:sp>
        <p:nvSpPr>
          <p:cNvPr id="374" name="Shape 374"/>
          <p:cNvSpPr/>
          <p:nvPr/>
        </p:nvSpPr>
        <p:spPr>
          <a:xfrm>
            <a:off x="0" y="3374861"/>
            <a:ext cx="4706706" cy="3146258"/>
          </a:xfrm>
          <a:prstGeom prst="rect">
            <a:avLst/>
          </a:prstGeom>
          <a:blipFill>
            <a:blip r:embed="rId3"/>
            <a:stretch>
              <a:fillRect/>
            </a:stretch>
          </a:blipFill>
        </p:spPr>
      </p:sp>
      <p:sp>
        <p:nvSpPr>
          <p:cNvPr id="375" name="Shape 375"/>
          <p:cNvSpPr/>
          <p:nvPr/>
        </p:nvSpPr>
        <p:spPr>
          <a:xfrm>
            <a:off x="4671705" y="168698"/>
            <a:ext cx="4411486" cy="3043750"/>
          </a:xfrm>
          <a:prstGeom prst="rect">
            <a:avLst/>
          </a:prstGeom>
          <a:blipFill>
            <a:blip r:embed="rId4"/>
            <a:stretch>
              <a:fillRect/>
            </a:stretch>
          </a:blipFill>
        </p:spPr>
      </p:sp>
      <p:sp>
        <p:nvSpPr>
          <p:cNvPr id="376" name="Shape 376"/>
          <p:cNvSpPr/>
          <p:nvPr/>
        </p:nvSpPr>
        <p:spPr>
          <a:xfrm>
            <a:off x="4706706" y="3374861"/>
            <a:ext cx="4422691" cy="2947232"/>
          </a:xfrm>
          <a:prstGeom prst="rect">
            <a:avLst/>
          </a:prstGeom>
          <a:blipFill>
            <a:blip r:embed="rId5"/>
            <a:stretch>
              <a:fillRect/>
            </a:stretch>
          </a:blipFill>
        </p:spPr>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1C232"/>
        </a:solidFill>
        <a:effectLst/>
      </p:bgPr>
    </p:bg>
    <p:spTree>
      <p:nvGrpSpPr>
        <p:cNvPr id="1" name="Shape 380"/>
        <p:cNvGrpSpPr/>
        <p:nvPr/>
      </p:nvGrpSpPr>
      <p:grpSpPr>
        <a:xfrm>
          <a:off x="0" y="0"/>
          <a:ext cx="0" cy="0"/>
          <a:chOff x="0" y="0"/>
          <a:chExt cx="0" cy="0"/>
        </a:xfrm>
      </p:grpSpPr>
      <p:sp>
        <p:nvSpPr>
          <p:cNvPr id="381" name="Shape 381"/>
          <p:cNvSpPr txBox="1">
            <a:spLocks noGrp="1"/>
          </p:cNvSpPr>
          <p:nvPr>
            <p:ph type="title"/>
          </p:nvPr>
        </p:nvSpPr>
        <p:spPr>
          <a:xfrm>
            <a:off x="304800" y="457200"/>
            <a:ext cx="8686800" cy="838199"/>
          </a:xfrm>
          <a:prstGeom prst="rect">
            <a:avLst/>
          </a:prstGeom>
          <a:noFill/>
          <a:ln>
            <a:noFill/>
          </a:ln>
        </p:spPr>
        <p:txBody>
          <a:bodyPr lIns="91425" tIns="45700" rIns="91425" bIns="45700" anchor="ctr" anchorCtr="0">
            <a:spAutoFit/>
          </a:bodyPr>
          <a:lstStyle/>
          <a:p>
            <a:pPr lvl="0" algn="l">
              <a:buClr>
                <a:schemeClr val="dk2"/>
              </a:buClr>
              <a:buSzPct val="25000"/>
              <a:buFont typeface="Times New Roman"/>
              <a:buNone/>
            </a:pPr>
            <a:r>
              <a:rPr lang="x-none" sz="3600" cap="small">
                <a:solidFill>
                  <a:schemeClr val="dk2"/>
                </a:solidFill>
                <a:latin typeface="Times New Roman"/>
                <a:ea typeface="Times New Roman"/>
                <a:cs typeface="Times New Roman"/>
                <a:sym typeface="Times New Roman"/>
              </a:rPr>
              <a:t>Egypt Today </a:t>
            </a:r>
          </a:p>
        </p:txBody>
      </p:sp>
      <p:sp>
        <p:nvSpPr>
          <p:cNvPr id="382" name="Shape 382"/>
          <p:cNvSpPr txBox="1">
            <a:spLocks noGrp="1"/>
          </p:cNvSpPr>
          <p:nvPr>
            <p:ph type="body" idx="1"/>
          </p:nvPr>
        </p:nvSpPr>
        <p:spPr>
          <a:xfrm>
            <a:off x="1874919" y="2655058"/>
            <a:ext cx="1648199" cy="3425400"/>
          </a:xfrm>
          <a:prstGeom prst="rect">
            <a:avLst/>
          </a:prstGeom>
          <a:noFill/>
          <a:ln>
            <a:noFill/>
          </a:ln>
        </p:spPr>
        <p:txBody>
          <a:bodyPr lIns="91425" tIns="45700" rIns="91425" bIns="45700" anchor="t" anchorCtr="0">
            <a:spAutoFit/>
          </a:bodyPr>
          <a:lstStyle/>
          <a:p>
            <a:endParaRPr/>
          </a:p>
        </p:txBody>
      </p:sp>
      <p:sp>
        <p:nvSpPr>
          <p:cNvPr id="383" name="Shape 383"/>
          <p:cNvSpPr/>
          <p:nvPr/>
        </p:nvSpPr>
        <p:spPr>
          <a:xfrm>
            <a:off x="762000" y="1432320"/>
            <a:ext cx="7620000" cy="5076825"/>
          </a:xfrm>
          <a:prstGeom prst="rect">
            <a:avLst/>
          </a:prstGeom>
          <a:blipFill>
            <a:blip r:embed="rId3"/>
            <a:stretch>
              <a:fillRect/>
            </a:stretch>
          </a:blipFill>
        </p:spPr>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1C232"/>
        </a:solidFill>
        <a:effectLst/>
      </p:bgPr>
    </p:bg>
    <p:spTree>
      <p:nvGrpSpPr>
        <p:cNvPr id="1" name="Shape 285"/>
        <p:cNvGrpSpPr/>
        <p:nvPr/>
      </p:nvGrpSpPr>
      <p:grpSpPr>
        <a:xfrm>
          <a:off x="0" y="0"/>
          <a:ext cx="0" cy="0"/>
          <a:chOff x="0" y="0"/>
          <a:chExt cx="0" cy="0"/>
        </a:xfrm>
      </p:grpSpPr>
      <p:sp>
        <p:nvSpPr>
          <p:cNvPr id="286" name="Shape 286"/>
          <p:cNvSpPr txBox="1">
            <a:spLocks noGrp="1"/>
          </p:cNvSpPr>
          <p:nvPr>
            <p:ph type="title"/>
          </p:nvPr>
        </p:nvSpPr>
        <p:spPr>
          <a:xfrm>
            <a:off x="304800" y="457200"/>
            <a:ext cx="8686800" cy="838199"/>
          </a:xfrm>
          <a:prstGeom prst="rect">
            <a:avLst/>
          </a:prstGeom>
        </p:spPr>
        <p:txBody>
          <a:bodyPr lIns="91425" tIns="91425" rIns="91425" bIns="91425" anchor="ctr" anchorCtr="0">
            <a:spAutoFit/>
          </a:bodyPr>
          <a:lstStyle/>
          <a:p>
            <a:pPr algn="l">
              <a:buNone/>
            </a:pPr>
            <a:r>
              <a:rPr lang="x-none" sz="3600" cap="small">
                <a:solidFill>
                  <a:schemeClr val="dk2"/>
                </a:solidFill>
                <a:latin typeface="Times New Roman"/>
                <a:ea typeface="Times New Roman"/>
                <a:cs typeface="Times New Roman"/>
                <a:sym typeface="Times New Roman"/>
              </a:rPr>
              <a:t>Essential Question</a:t>
            </a:r>
          </a:p>
        </p:txBody>
      </p:sp>
      <p:sp>
        <p:nvSpPr>
          <p:cNvPr id="287" name="Shape 287"/>
          <p:cNvSpPr txBox="1">
            <a:spLocks noGrp="1"/>
          </p:cNvSpPr>
          <p:nvPr>
            <p:ph type="body" idx="1"/>
          </p:nvPr>
        </p:nvSpPr>
        <p:spPr>
          <a:xfrm>
            <a:off x="304800" y="1295400"/>
            <a:ext cx="8686800" cy="4526100"/>
          </a:xfrm>
          <a:prstGeom prst="rect">
            <a:avLst/>
          </a:prstGeom>
        </p:spPr>
        <p:txBody>
          <a:bodyPr lIns="91425" tIns="91425" rIns="91425" bIns="91425" anchor="ctr" anchorCtr="0">
            <a:spAutoFit/>
          </a:bodyPr>
          <a:lstStyle/>
          <a:p>
            <a:pPr algn="ctr">
              <a:buNone/>
            </a:pPr>
            <a:r>
              <a:rPr lang="x-none" sz="3600">
                <a:latin typeface="Times New Roman"/>
                <a:ea typeface="Times New Roman"/>
                <a:cs typeface="Times New Roman"/>
                <a:sym typeface="Times New Roman"/>
              </a:rPr>
              <a:t>Who has the power and how do they keep it?</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1C232"/>
        </a:solidFill>
        <a:effectLst/>
      </p:bgPr>
    </p:bg>
    <p:spTree>
      <p:nvGrpSpPr>
        <p:cNvPr id="1" name="Shape 291"/>
        <p:cNvGrpSpPr/>
        <p:nvPr/>
      </p:nvGrpSpPr>
      <p:grpSpPr>
        <a:xfrm>
          <a:off x="0" y="0"/>
          <a:ext cx="0" cy="0"/>
          <a:chOff x="0" y="0"/>
          <a:chExt cx="0" cy="0"/>
        </a:xfrm>
      </p:grpSpPr>
      <p:sp>
        <p:nvSpPr>
          <p:cNvPr id="292" name="Shape 292"/>
          <p:cNvSpPr txBox="1">
            <a:spLocks noGrp="1"/>
          </p:cNvSpPr>
          <p:nvPr>
            <p:ph type="title"/>
          </p:nvPr>
        </p:nvSpPr>
        <p:spPr>
          <a:xfrm>
            <a:off x="304800" y="457200"/>
            <a:ext cx="8686800" cy="838199"/>
          </a:xfrm>
          <a:prstGeom prst="rect">
            <a:avLst/>
          </a:prstGeom>
          <a:noFill/>
          <a:ln>
            <a:noFill/>
          </a:ln>
        </p:spPr>
        <p:txBody>
          <a:bodyPr lIns="91425" tIns="45700" rIns="91425" bIns="45700" anchor="ctr" anchorCtr="0">
            <a:spAutoFit/>
          </a:bodyPr>
          <a:lstStyle/>
          <a:p>
            <a:pPr marL="0" marR="0" lvl="0" indent="0" algn="l" rtl="0">
              <a:spcBef>
                <a:spcPts val="0"/>
              </a:spcBef>
              <a:buClr>
                <a:schemeClr val="dk2"/>
              </a:buClr>
              <a:buSzPct val="25000"/>
              <a:buFont typeface="Times New Roman"/>
              <a:buNone/>
            </a:pPr>
            <a:r>
              <a:rPr lang="x-none" sz="3600" cap="small">
                <a:solidFill>
                  <a:schemeClr val="dk2"/>
                </a:solidFill>
                <a:latin typeface="Times New Roman"/>
                <a:ea typeface="Times New Roman"/>
                <a:cs typeface="Times New Roman"/>
                <a:sym typeface="Times New Roman"/>
              </a:rPr>
              <a:t>Pharaohs as gods</a:t>
            </a:r>
          </a:p>
        </p:txBody>
      </p:sp>
      <p:sp>
        <p:nvSpPr>
          <p:cNvPr id="293" name="Shape 293"/>
          <p:cNvSpPr txBox="1">
            <a:spLocks noGrp="1"/>
          </p:cNvSpPr>
          <p:nvPr>
            <p:ph type="body" idx="1"/>
          </p:nvPr>
        </p:nvSpPr>
        <p:spPr>
          <a:xfrm>
            <a:off x="3156300" y="1908094"/>
            <a:ext cx="2123699" cy="4060800"/>
          </a:xfrm>
          <a:prstGeom prst="rect">
            <a:avLst/>
          </a:prstGeom>
          <a:noFill/>
          <a:ln>
            <a:noFill/>
          </a:ln>
        </p:spPr>
        <p:txBody>
          <a:bodyPr lIns="91425" tIns="45700" rIns="91425" bIns="45700" anchor="t" anchorCtr="0">
            <a:spAutoFit/>
          </a:bodyPr>
          <a:lstStyle/>
          <a:p>
            <a:endParaRPr/>
          </a:p>
        </p:txBody>
      </p:sp>
      <p:sp>
        <p:nvSpPr>
          <p:cNvPr id="294" name="Shape 294"/>
          <p:cNvSpPr/>
          <p:nvPr/>
        </p:nvSpPr>
        <p:spPr>
          <a:xfrm>
            <a:off x="792291" y="1361930"/>
            <a:ext cx="7559417" cy="5153128"/>
          </a:xfrm>
          <a:prstGeom prst="rect">
            <a:avLst/>
          </a:prstGeom>
          <a:blipFill>
            <a:blip r:embed="rId3"/>
            <a:stretch>
              <a:fillRect/>
            </a:stretch>
          </a:blipFill>
        </p:spPr>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1C232"/>
        </a:solidFill>
        <a:effectLst/>
      </p:bgPr>
    </p:bg>
    <p:spTree>
      <p:nvGrpSpPr>
        <p:cNvPr id="1" name="Shape 299"/>
        <p:cNvGrpSpPr/>
        <p:nvPr/>
      </p:nvGrpSpPr>
      <p:grpSpPr>
        <a:xfrm>
          <a:off x="0" y="0"/>
          <a:ext cx="0" cy="0"/>
          <a:chOff x="0" y="0"/>
          <a:chExt cx="0" cy="0"/>
        </a:xfrm>
      </p:grpSpPr>
      <p:sp>
        <p:nvSpPr>
          <p:cNvPr id="300" name="Shape 300"/>
          <p:cNvSpPr txBox="1">
            <a:spLocks noGrp="1"/>
          </p:cNvSpPr>
          <p:nvPr>
            <p:ph type="title"/>
          </p:nvPr>
        </p:nvSpPr>
        <p:spPr>
          <a:xfrm>
            <a:off x="304800" y="457200"/>
            <a:ext cx="8686800" cy="838199"/>
          </a:xfrm>
          <a:prstGeom prst="rect">
            <a:avLst/>
          </a:prstGeom>
          <a:noFill/>
          <a:ln>
            <a:noFill/>
          </a:ln>
        </p:spPr>
        <p:txBody>
          <a:bodyPr lIns="91425" tIns="45700" rIns="91425" bIns="45700" anchor="ctr" anchorCtr="0">
            <a:spAutoFit/>
          </a:bodyPr>
          <a:lstStyle/>
          <a:p>
            <a:pPr marL="0" marR="0" lvl="0" indent="0" algn="l" rtl="0">
              <a:spcBef>
                <a:spcPts val="0"/>
              </a:spcBef>
              <a:buClr>
                <a:schemeClr val="dk2"/>
              </a:buClr>
              <a:buSzPct val="25000"/>
              <a:buFont typeface="Times New Roman"/>
              <a:buNone/>
            </a:pPr>
            <a:r>
              <a:rPr lang="x-none" sz="3600" b="0" i="0" u="none" strike="noStrike" cap="small" baseline="0">
                <a:solidFill>
                  <a:schemeClr val="dk2"/>
                </a:solidFill>
                <a:latin typeface="Times New Roman"/>
                <a:ea typeface="Times New Roman"/>
                <a:cs typeface="Times New Roman"/>
                <a:sym typeface="Times New Roman"/>
              </a:rPr>
              <a:t>Pharaohs as gods</a:t>
            </a:r>
          </a:p>
        </p:txBody>
      </p:sp>
      <p:sp>
        <p:nvSpPr>
          <p:cNvPr id="301" name="Shape 301"/>
          <p:cNvSpPr txBox="1">
            <a:spLocks noGrp="1"/>
          </p:cNvSpPr>
          <p:nvPr>
            <p:ph type="body" idx="1"/>
          </p:nvPr>
        </p:nvSpPr>
        <p:spPr>
          <a:xfrm>
            <a:off x="304800" y="1600200"/>
            <a:ext cx="3200399" cy="4479924"/>
          </a:xfrm>
          <a:prstGeom prst="rect">
            <a:avLst/>
          </a:prstGeom>
          <a:noFill/>
          <a:ln>
            <a:noFill/>
          </a:ln>
        </p:spPr>
        <p:txBody>
          <a:bodyPr lIns="91425" tIns="45700" rIns="91425" bIns="45700" anchor="t" anchorCtr="0">
            <a:spAutoFit/>
          </a:bodyPr>
          <a:lstStyle/>
          <a:p>
            <a:pPr marL="457200" marR="0" lvl="0" indent="-355600" algn="l" rtl="0">
              <a:spcBef>
                <a:spcPts val="360"/>
              </a:spcBef>
              <a:buClr>
                <a:schemeClr val="dk1"/>
              </a:buClr>
              <a:buSzPct val="185185"/>
              <a:buFont typeface="Arial"/>
              <a:buChar char="•"/>
            </a:pPr>
            <a:r>
              <a:rPr lang="x-none" sz="1800">
                <a:solidFill>
                  <a:schemeClr val="dk2"/>
                </a:solidFill>
                <a:latin typeface="Times New Roman"/>
                <a:ea typeface="Times New Roman"/>
                <a:cs typeface="Times New Roman"/>
                <a:sym typeface="Times New Roman"/>
              </a:rPr>
              <a:t>Death of pharaoh</a:t>
            </a:r>
            <a:r>
              <a:rPr lang="x-none" sz="1800" b="0" i="0" u="none" strike="noStrike" cap="none" baseline="0">
                <a:solidFill>
                  <a:schemeClr val="dk2"/>
                </a:solidFill>
                <a:latin typeface="Times New Roman"/>
                <a:ea typeface="Times New Roman"/>
                <a:cs typeface="Times New Roman"/>
                <a:sym typeface="Times New Roman"/>
              </a:rPr>
              <a:t>  </a:t>
            </a:r>
          </a:p>
          <a:p>
            <a:pPr marL="914400" marR="0" lvl="1" indent="-355600" algn="l" rtl="0">
              <a:spcBef>
                <a:spcPts val="360"/>
              </a:spcBef>
              <a:buClr>
                <a:schemeClr val="dk1"/>
              </a:buClr>
              <a:buSzPct val="111111"/>
              <a:buFont typeface="Courier New"/>
              <a:buChar char="o"/>
            </a:pPr>
            <a:r>
              <a:rPr lang="x-none" sz="1800">
                <a:solidFill>
                  <a:schemeClr val="dk2"/>
                </a:solidFill>
                <a:latin typeface="Times New Roman"/>
                <a:ea typeface="Times New Roman"/>
                <a:cs typeface="Times New Roman"/>
                <a:sym typeface="Times New Roman"/>
              </a:rPr>
              <a:t>God of Dead</a:t>
            </a:r>
          </a:p>
          <a:p>
            <a:pPr marL="914400" marR="0" lvl="1" indent="-355600" algn="l" rtl="0">
              <a:spcBef>
                <a:spcPts val="360"/>
              </a:spcBef>
              <a:buClr>
                <a:schemeClr val="dk1"/>
              </a:buClr>
              <a:buSzPct val="111111"/>
              <a:buFont typeface="Courier New"/>
              <a:buChar char="o"/>
            </a:pPr>
            <a:r>
              <a:rPr lang="x-none" sz="1800">
                <a:solidFill>
                  <a:schemeClr val="dk2"/>
                </a:solidFill>
                <a:latin typeface="Times New Roman"/>
                <a:ea typeface="Times New Roman"/>
                <a:cs typeface="Times New Roman"/>
                <a:sym typeface="Times New Roman"/>
              </a:rPr>
              <a:t>Protector of the Sun God</a:t>
            </a:r>
          </a:p>
          <a:p>
            <a:endParaRPr/>
          </a:p>
          <a:p>
            <a:endParaRPr/>
          </a:p>
        </p:txBody>
      </p:sp>
      <p:sp>
        <p:nvSpPr>
          <p:cNvPr id="302" name="Shape 302"/>
          <p:cNvSpPr/>
          <p:nvPr/>
        </p:nvSpPr>
        <p:spPr>
          <a:xfrm>
            <a:off x="3657600" y="1435608"/>
            <a:ext cx="5486399" cy="3986783"/>
          </a:xfrm>
          <a:prstGeom prst="rect">
            <a:avLst/>
          </a:prstGeom>
          <a:blipFill>
            <a:blip r:embed="rId3"/>
            <a:stretch>
              <a:fillRect/>
            </a:stretch>
          </a:blipFill>
        </p:spPr>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1C232"/>
        </a:solidFill>
        <a:effectLst/>
      </p:bgPr>
    </p:bg>
    <p:spTree>
      <p:nvGrpSpPr>
        <p:cNvPr id="1" name="Shape 306"/>
        <p:cNvGrpSpPr/>
        <p:nvPr/>
      </p:nvGrpSpPr>
      <p:grpSpPr>
        <a:xfrm>
          <a:off x="0" y="0"/>
          <a:ext cx="0" cy="0"/>
          <a:chOff x="0" y="0"/>
          <a:chExt cx="0" cy="0"/>
        </a:xfrm>
      </p:grpSpPr>
      <p:sp>
        <p:nvSpPr>
          <p:cNvPr id="307" name="Shape 307"/>
          <p:cNvSpPr txBox="1">
            <a:spLocks noGrp="1"/>
          </p:cNvSpPr>
          <p:nvPr>
            <p:ph type="title"/>
          </p:nvPr>
        </p:nvSpPr>
        <p:spPr>
          <a:xfrm>
            <a:off x="304800" y="457200"/>
            <a:ext cx="8686800" cy="838199"/>
          </a:xfrm>
          <a:prstGeom prst="rect">
            <a:avLst/>
          </a:prstGeom>
          <a:noFill/>
          <a:ln>
            <a:noFill/>
          </a:ln>
        </p:spPr>
        <p:txBody>
          <a:bodyPr lIns="91425" tIns="45700" rIns="91425" bIns="45700" anchor="ctr" anchorCtr="0">
            <a:spAutoFit/>
          </a:bodyPr>
          <a:lstStyle/>
          <a:p>
            <a:pPr marL="0" marR="0" lvl="0" indent="0" algn="l" rtl="0">
              <a:spcBef>
                <a:spcPts val="0"/>
              </a:spcBef>
              <a:buClr>
                <a:schemeClr val="dk2"/>
              </a:buClr>
              <a:buSzPct val="25000"/>
              <a:buFont typeface="Times New Roman"/>
              <a:buNone/>
            </a:pPr>
            <a:r>
              <a:rPr lang="x-none" sz="3600" b="0" i="0" u="none" strike="noStrike" cap="small" baseline="0">
                <a:solidFill>
                  <a:schemeClr val="dk2"/>
                </a:solidFill>
                <a:latin typeface="Times New Roman"/>
                <a:ea typeface="Times New Roman"/>
                <a:cs typeface="Times New Roman"/>
                <a:sym typeface="Times New Roman"/>
              </a:rPr>
              <a:t>Mastaba</a:t>
            </a:r>
          </a:p>
        </p:txBody>
      </p:sp>
      <p:sp>
        <p:nvSpPr>
          <p:cNvPr id="308" name="Shape 308"/>
          <p:cNvSpPr txBox="1">
            <a:spLocks noGrp="1"/>
          </p:cNvSpPr>
          <p:nvPr>
            <p:ph type="body" idx="1"/>
          </p:nvPr>
        </p:nvSpPr>
        <p:spPr>
          <a:xfrm>
            <a:off x="3352800" y="2646934"/>
            <a:ext cx="1654200" cy="2646000"/>
          </a:xfrm>
          <a:prstGeom prst="rect">
            <a:avLst/>
          </a:prstGeom>
          <a:noFill/>
          <a:ln>
            <a:noFill/>
          </a:ln>
        </p:spPr>
        <p:txBody>
          <a:bodyPr lIns="91425" tIns="45700" rIns="91425" bIns="45700" anchor="t" anchorCtr="0">
            <a:spAutoFit/>
          </a:bodyPr>
          <a:lstStyle/>
          <a:p>
            <a:pPr marR="0" lvl="0" algn="l" rtl="0">
              <a:spcBef>
                <a:spcPts val="360"/>
              </a:spcBef>
              <a:buNone/>
            </a:pPr>
            <a:r>
              <a:rPr lang="x-none" sz="1800" b="0" i="0" u="none" strike="noStrike" cap="none" baseline="0">
                <a:solidFill>
                  <a:schemeClr val="dk2"/>
                </a:solidFill>
                <a:latin typeface="Times New Roman"/>
                <a:ea typeface="Times New Roman"/>
                <a:cs typeface="Times New Roman"/>
                <a:sym typeface="Times New Roman"/>
              </a:rPr>
              <a:t>  </a:t>
            </a:r>
          </a:p>
        </p:txBody>
      </p:sp>
      <p:sp>
        <p:nvSpPr>
          <p:cNvPr id="309" name="Shape 309"/>
          <p:cNvSpPr/>
          <p:nvPr/>
        </p:nvSpPr>
        <p:spPr>
          <a:xfrm>
            <a:off x="1302169" y="1496391"/>
            <a:ext cx="6692060" cy="4947084"/>
          </a:xfrm>
          <a:prstGeom prst="rect">
            <a:avLst/>
          </a:prstGeom>
          <a:blipFill>
            <a:blip r:embed="rId3"/>
            <a:stretch>
              <a:fillRect/>
            </a:stretch>
          </a:blipFill>
        </p:spPr>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1C232"/>
        </a:solidFill>
        <a:effectLst/>
      </p:bgPr>
    </p:bg>
    <p:spTree>
      <p:nvGrpSpPr>
        <p:cNvPr id="1" name="Shape 313"/>
        <p:cNvGrpSpPr/>
        <p:nvPr/>
      </p:nvGrpSpPr>
      <p:grpSpPr>
        <a:xfrm>
          <a:off x="0" y="0"/>
          <a:ext cx="0" cy="0"/>
          <a:chOff x="0" y="0"/>
          <a:chExt cx="0" cy="0"/>
        </a:xfrm>
      </p:grpSpPr>
      <p:sp>
        <p:nvSpPr>
          <p:cNvPr id="314" name="Shape 314"/>
          <p:cNvSpPr txBox="1">
            <a:spLocks noGrp="1"/>
          </p:cNvSpPr>
          <p:nvPr>
            <p:ph type="title"/>
          </p:nvPr>
        </p:nvSpPr>
        <p:spPr>
          <a:xfrm>
            <a:off x="304800" y="457200"/>
            <a:ext cx="8686800" cy="838199"/>
          </a:xfrm>
          <a:prstGeom prst="rect">
            <a:avLst/>
          </a:prstGeom>
          <a:noFill/>
          <a:ln>
            <a:noFill/>
          </a:ln>
        </p:spPr>
        <p:txBody>
          <a:bodyPr lIns="91425" tIns="45700" rIns="91425" bIns="45700" anchor="ctr" anchorCtr="0">
            <a:spAutoFit/>
          </a:bodyPr>
          <a:lstStyle/>
          <a:p>
            <a:pPr marL="0" marR="0" lvl="0" indent="0" algn="l" rtl="0">
              <a:spcBef>
                <a:spcPts val="0"/>
              </a:spcBef>
              <a:buClr>
                <a:schemeClr val="dk2"/>
              </a:buClr>
              <a:buSzPct val="25000"/>
              <a:buFont typeface="Times New Roman"/>
              <a:buNone/>
            </a:pPr>
            <a:r>
              <a:rPr lang="x-none" sz="3600" b="0" i="0" u="none" strike="noStrike" cap="small" baseline="0">
                <a:solidFill>
                  <a:schemeClr val="dk2"/>
                </a:solidFill>
                <a:latin typeface="Times New Roman"/>
                <a:ea typeface="Times New Roman"/>
                <a:cs typeface="Times New Roman"/>
                <a:sym typeface="Times New Roman"/>
              </a:rPr>
              <a:t>Step Pyramid of Zoser</a:t>
            </a:r>
          </a:p>
        </p:txBody>
      </p:sp>
      <p:sp>
        <p:nvSpPr>
          <p:cNvPr id="315" name="Shape 315"/>
          <p:cNvSpPr txBox="1">
            <a:spLocks noGrp="1"/>
          </p:cNvSpPr>
          <p:nvPr>
            <p:ph type="body" idx="1"/>
          </p:nvPr>
        </p:nvSpPr>
        <p:spPr>
          <a:xfrm>
            <a:off x="3685675" y="2241970"/>
            <a:ext cx="1463699" cy="3404999"/>
          </a:xfrm>
          <a:prstGeom prst="rect">
            <a:avLst/>
          </a:prstGeom>
          <a:noFill/>
          <a:ln>
            <a:noFill/>
          </a:ln>
        </p:spPr>
        <p:txBody>
          <a:bodyPr lIns="91425" tIns="45700" rIns="91425" bIns="45700" anchor="t" anchorCtr="0">
            <a:spAutoFit/>
          </a:bodyPr>
          <a:lstStyle/>
          <a:p>
            <a:endParaRPr/>
          </a:p>
        </p:txBody>
      </p:sp>
      <p:sp>
        <p:nvSpPr>
          <p:cNvPr id="316" name="Shape 316"/>
          <p:cNvSpPr/>
          <p:nvPr/>
        </p:nvSpPr>
        <p:spPr>
          <a:xfrm>
            <a:off x="1227220" y="1768692"/>
            <a:ext cx="6689558" cy="4351555"/>
          </a:xfrm>
          <a:prstGeom prst="rect">
            <a:avLst/>
          </a:prstGeom>
          <a:blipFill>
            <a:blip r:embed="rId3"/>
            <a:stretch>
              <a:fillRect/>
            </a:stretch>
          </a:blipFill>
        </p:spPr>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1C232"/>
        </a:solidFill>
        <a:effectLst/>
      </p:bgPr>
    </p:bg>
    <p:spTree>
      <p:nvGrpSpPr>
        <p:cNvPr id="1" name="Shape 321"/>
        <p:cNvGrpSpPr/>
        <p:nvPr/>
      </p:nvGrpSpPr>
      <p:grpSpPr>
        <a:xfrm>
          <a:off x="0" y="0"/>
          <a:ext cx="0" cy="0"/>
          <a:chOff x="0" y="0"/>
          <a:chExt cx="0" cy="0"/>
        </a:xfrm>
      </p:grpSpPr>
      <p:sp>
        <p:nvSpPr>
          <p:cNvPr id="322" name="Shape 322"/>
          <p:cNvSpPr txBox="1">
            <a:spLocks noGrp="1"/>
          </p:cNvSpPr>
          <p:nvPr>
            <p:ph type="title"/>
          </p:nvPr>
        </p:nvSpPr>
        <p:spPr>
          <a:xfrm>
            <a:off x="304800" y="457200"/>
            <a:ext cx="8686800" cy="838199"/>
          </a:xfrm>
          <a:prstGeom prst="rect">
            <a:avLst/>
          </a:prstGeom>
          <a:noFill/>
          <a:ln>
            <a:noFill/>
          </a:ln>
        </p:spPr>
        <p:txBody>
          <a:bodyPr lIns="91425" tIns="45700" rIns="91425" bIns="45700" anchor="ctr" anchorCtr="0">
            <a:spAutoFit/>
          </a:bodyPr>
          <a:lstStyle/>
          <a:p>
            <a:pPr marL="0" marR="0" lvl="0" indent="0" algn="l" rtl="0">
              <a:spcBef>
                <a:spcPts val="0"/>
              </a:spcBef>
              <a:buClr>
                <a:schemeClr val="dk2"/>
              </a:buClr>
              <a:buSzPct val="25000"/>
              <a:buFont typeface="Times New Roman"/>
              <a:buNone/>
            </a:pPr>
            <a:r>
              <a:rPr lang="x-none" sz="3600" b="0" i="0" u="none" strike="noStrike" cap="small" baseline="0">
                <a:solidFill>
                  <a:schemeClr val="dk2"/>
                </a:solidFill>
                <a:latin typeface="Times New Roman"/>
                <a:ea typeface="Times New Roman"/>
                <a:cs typeface="Times New Roman"/>
                <a:sym typeface="Times New Roman"/>
              </a:rPr>
              <a:t>Benben Stone</a:t>
            </a:r>
          </a:p>
        </p:txBody>
      </p:sp>
      <p:sp>
        <p:nvSpPr>
          <p:cNvPr id="323" name="Shape 323"/>
          <p:cNvSpPr txBox="1">
            <a:spLocks noGrp="1"/>
          </p:cNvSpPr>
          <p:nvPr>
            <p:ph type="body" idx="1"/>
          </p:nvPr>
        </p:nvSpPr>
        <p:spPr>
          <a:xfrm>
            <a:off x="3475050" y="2488500"/>
            <a:ext cx="2193899" cy="3074100"/>
          </a:xfrm>
          <a:prstGeom prst="rect">
            <a:avLst/>
          </a:prstGeom>
          <a:noFill/>
          <a:ln>
            <a:noFill/>
          </a:ln>
        </p:spPr>
        <p:txBody>
          <a:bodyPr lIns="91425" tIns="45700" rIns="91425" bIns="45700" anchor="t" anchorCtr="0">
            <a:spAutoFit/>
          </a:bodyPr>
          <a:lstStyle/>
          <a:p>
            <a:pPr marR="0" lvl="0" algn="l" rtl="0">
              <a:spcBef>
                <a:spcPts val="380"/>
              </a:spcBef>
              <a:buNone/>
            </a:pPr>
            <a:endParaRPr/>
          </a:p>
        </p:txBody>
      </p:sp>
      <p:sp>
        <p:nvSpPr>
          <p:cNvPr id="324" name="Shape 324"/>
          <p:cNvSpPr/>
          <p:nvPr/>
        </p:nvSpPr>
        <p:spPr>
          <a:xfrm>
            <a:off x="1414716" y="1540866"/>
            <a:ext cx="6466966" cy="4969366"/>
          </a:xfrm>
          <a:prstGeom prst="rect">
            <a:avLst/>
          </a:prstGeom>
          <a:blipFill>
            <a:blip r:embed="rId3"/>
            <a:stretch>
              <a:fillRect/>
            </a:stretch>
          </a:blipFill>
        </p:spPr>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1C232"/>
        </a:solidFill>
        <a:effectLst/>
      </p:bgPr>
    </p:bg>
    <p:spTree>
      <p:nvGrpSpPr>
        <p:cNvPr id="1" name="Shape 328"/>
        <p:cNvGrpSpPr/>
        <p:nvPr/>
      </p:nvGrpSpPr>
      <p:grpSpPr>
        <a:xfrm>
          <a:off x="0" y="0"/>
          <a:ext cx="0" cy="0"/>
          <a:chOff x="0" y="0"/>
          <a:chExt cx="0" cy="0"/>
        </a:xfrm>
      </p:grpSpPr>
      <p:sp>
        <p:nvSpPr>
          <p:cNvPr id="329" name="Shape 329"/>
          <p:cNvSpPr txBox="1">
            <a:spLocks noGrp="1"/>
          </p:cNvSpPr>
          <p:nvPr>
            <p:ph type="title"/>
          </p:nvPr>
        </p:nvSpPr>
        <p:spPr>
          <a:xfrm>
            <a:off x="304800" y="457200"/>
            <a:ext cx="8686800" cy="838199"/>
          </a:xfrm>
          <a:prstGeom prst="rect">
            <a:avLst/>
          </a:prstGeom>
          <a:noFill/>
          <a:ln>
            <a:noFill/>
          </a:ln>
        </p:spPr>
        <p:txBody>
          <a:bodyPr lIns="91425" tIns="45700" rIns="91425" bIns="45700" anchor="ctr" anchorCtr="0">
            <a:spAutoFit/>
          </a:bodyPr>
          <a:lstStyle/>
          <a:p>
            <a:pPr marL="0" marR="0" lvl="0" indent="0" algn="l" rtl="0">
              <a:spcBef>
                <a:spcPts val="0"/>
              </a:spcBef>
              <a:buClr>
                <a:schemeClr val="dk2"/>
              </a:buClr>
              <a:buSzPct val="25000"/>
              <a:buFont typeface="Times New Roman"/>
              <a:buNone/>
            </a:pPr>
            <a:r>
              <a:rPr lang="x-none" sz="3600" cap="small">
                <a:solidFill>
                  <a:schemeClr val="dk2"/>
                </a:solidFill>
                <a:latin typeface="Times New Roman"/>
                <a:ea typeface="Times New Roman"/>
                <a:cs typeface="Times New Roman"/>
                <a:sym typeface="Times New Roman"/>
              </a:rPr>
              <a:t>Kingdoms</a:t>
            </a:r>
          </a:p>
        </p:txBody>
      </p:sp>
      <p:sp>
        <p:nvSpPr>
          <p:cNvPr id="330" name="Shape 330"/>
          <p:cNvSpPr txBox="1">
            <a:spLocks noGrp="1"/>
          </p:cNvSpPr>
          <p:nvPr>
            <p:ph type="body" idx="1"/>
          </p:nvPr>
        </p:nvSpPr>
        <p:spPr>
          <a:xfrm>
            <a:off x="304800" y="1554162"/>
            <a:ext cx="8686800" cy="4525963"/>
          </a:xfrm>
          <a:prstGeom prst="rect">
            <a:avLst/>
          </a:prstGeom>
          <a:noFill/>
          <a:ln>
            <a:noFill/>
          </a:ln>
        </p:spPr>
        <p:txBody>
          <a:bodyPr lIns="91425" tIns="45700" rIns="91425" bIns="45700" anchor="t" anchorCtr="0">
            <a:spAutoFit/>
          </a:bodyPr>
          <a:lstStyle/>
          <a:p>
            <a:pPr marL="457200" lvl="0" indent="-342900" rtl="0">
              <a:buClr>
                <a:schemeClr val="dk1"/>
              </a:buClr>
              <a:buSzPct val="166666"/>
              <a:buFont typeface="Arial"/>
              <a:buChar char="•"/>
            </a:pPr>
            <a:r>
              <a:rPr lang="x-none" sz="1800">
                <a:latin typeface="Times New Roman"/>
                <a:ea typeface="Times New Roman"/>
                <a:cs typeface="Times New Roman"/>
                <a:sym typeface="Times New Roman"/>
              </a:rPr>
              <a:t>Old - 2700-2300 B.C</a:t>
            </a:r>
          </a:p>
          <a:p>
            <a:pPr marL="457200" lvl="0" indent="-342900" rtl="0">
              <a:buClr>
                <a:schemeClr val="dk1"/>
              </a:buClr>
              <a:buSzPct val="166666"/>
              <a:buFont typeface="Arial"/>
              <a:buChar char="•"/>
            </a:pPr>
            <a:r>
              <a:rPr lang="x-none" sz="1800">
                <a:latin typeface="Times New Roman"/>
                <a:ea typeface="Times New Roman"/>
                <a:cs typeface="Times New Roman"/>
                <a:sym typeface="Times New Roman"/>
              </a:rPr>
              <a:t>Middle - 2134 - 1786 B.C.</a:t>
            </a:r>
          </a:p>
          <a:p>
            <a:pPr marL="457200" lvl="0" indent="-342900">
              <a:buClr>
                <a:schemeClr val="dk1"/>
              </a:buClr>
              <a:buSzPct val="166666"/>
              <a:buFont typeface="Arial"/>
              <a:buChar char="•"/>
            </a:pPr>
            <a:r>
              <a:rPr lang="x-none" sz="1800">
                <a:latin typeface="Times New Roman"/>
                <a:ea typeface="Times New Roman"/>
                <a:cs typeface="Times New Roman"/>
                <a:sym typeface="Times New Roman"/>
              </a:rPr>
              <a:t>New - 1570 - 1086 B.C.</a:t>
            </a:r>
          </a:p>
        </p:txBody>
      </p:sp>
      <p:sp>
        <p:nvSpPr>
          <p:cNvPr id="331" name="Shape 331"/>
          <p:cNvSpPr/>
          <p:nvPr/>
        </p:nvSpPr>
        <p:spPr>
          <a:xfrm>
            <a:off x="1443794" y="2727458"/>
            <a:ext cx="6256411" cy="3701418"/>
          </a:xfrm>
          <a:prstGeom prst="rect">
            <a:avLst/>
          </a:prstGeom>
          <a:blipFill>
            <a:blip r:embed="rId3"/>
            <a:stretch>
              <a:fillRect/>
            </a:stretch>
          </a:blipFill>
        </p:spPr>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1C232"/>
        </a:solidFill>
        <a:effectLst/>
      </p:bgPr>
    </p:bg>
    <p:spTree>
      <p:nvGrpSpPr>
        <p:cNvPr id="1" name="Shape 335"/>
        <p:cNvGrpSpPr/>
        <p:nvPr/>
      </p:nvGrpSpPr>
      <p:grpSpPr>
        <a:xfrm>
          <a:off x="0" y="0"/>
          <a:ext cx="0" cy="0"/>
          <a:chOff x="0" y="0"/>
          <a:chExt cx="0" cy="0"/>
        </a:xfrm>
      </p:grpSpPr>
      <p:sp>
        <p:nvSpPr>
          <p:cNvPr id="336" name="Shape 336"/>
          <p:cNvSpPr txBox="1">
            <a:spLocks noGrp="1"/>
          </p:cNvSpPr>
          <p:nvPr>
            <p:ph type="title"/>
          </p:nvPr>
        </p:nvSpPr>
        <p:spPr>
          <a:xfrm>
            <a:off x="304800" y="457200"/>
            <a:ext cx="8686800" cy="838199"/>
          </a:xfrm>
          <a:prstGeom prst="rect">
            <a:avLst/>
          </a:prstGeom>
          <a:noFill/>
          <a:ln>
            <a:noFill/>
          </a:ln>
        </p:spPr>
        <p:txBody>
          <a:bodyPr lIns="91425" tIns="45700" rIns="91425" bIns="45700" anchor="ctr" anchorCtr="0">
            <a:spAutoFit/>
          </a:bodyPr>
          <a:lstStyle/>
          <a:p>
            <a:pPr marL="0" marR="0" lvl="0" indent="0" algn="l" rtl="0">
              <a:spcBef>
                <a:spcPts val="0"/>
              </a:spcBef>
              <a:buClr>
                <a:schemeClr val="dk2"/>
              </a:buClr>
              <a:buSzPct val="25000"/>
              <a:buFont typeface="Times New Roman"/>
              <a:buNone/>
            </a:pPr>
            <a:r>
              <a:rPr lang="x-none" sz="3600" b="0" i="0" u="none" strike="noStrike" cap="small" baseline="0">
                <a:solidFill>
                  <a:schemeClr val="dk2"/>
                </a:solidFill>
                <a:latin typeface="Times New Roman"/>
                <a:ea typeface="Times New Roman"/>
                <a:cs typeface="Times New Roman"/>
                <a:sym typeface="Times New Roman"/>
              </a:rPr>
              <a:t>Building Orientation of Pyramids</a:t>
            </a:r>
          </a:p>
        </p:txBody>
      </p:sp>
      <p:sp>
        <p:nvSpPr>
          <p:cNvPr id="337" name="Shape 337"/>
          <p:cNvSpPr txBox="1">
            <a:spLocks noGrp="1"/>
          </p:cNvSpPr>
          <p:nvPr>
            <p:ph type="body" idx="1"/>
          </p:nvPr>
        </p:nvSpPr>
        <p:spPr>
          <a:xfrm>
            <a:off x="3354800" y="2332143"/>
            <a:ext cx="1118999" cy="3162300"/>
          </a:xfrm>
          <a:prstGeom prst="rect">
            <a:avLst/>
          </a:prstGeom>
          <a:noFill/>
          <a:ln>
            <a:noFill/>
          </a:ln>
        </p:spPr>
        <p:txBody>
          <a:bodyPr lIns="91425" tIns="45700" rIns="91425" bIns="45700" anchor="t" anchorCtr="0">
            <a:spAutoFit/>
          </a:bodyPr>
          <a:lstStyle/>
          <a:p>
            <a:endParaRPr/>
          </a:p>
        </p:txBody>
      </p:sp>
      <p:sp>
        <p:nvSpPr>
          <p:cNvPr id="338" name="Shape 338"/>
          <p:cNvSpPr/>
          <p:nvPr/>
        </p:nvSpPr>
        <p:spPr>
          <a:xfrm>
            <a:off x="1750600" y="1355177"/>
            <a:ext cx="5642799" cy="5116231"/>
          </a:xfrm>
          <a:prstGeom prst="rect">
            <a:avLst/>
          </a:prstGeom>
          <a:blipFill>
            <a:blip r:embed="rId3"/>
            <a:stretch>
              <a:fillRect/>
            </a:stretch>
          </a:blipFill>
        </p:spPr>
      </p:sp>
    </p:spTree>
  </p:cSld>
  <p:clrMapOvr>
    <a:masterClrMapping/>
  </p:clrMapOvr>
  <p:transition spd="slow">
    <p:cut/>
  </p:transition>
</p:sld>
</file>

<file path=ppt/theme/theme1.xml><?xml version="1.0" encoding="utf-8"?>
<a:theme xmlns:a="http://schemas.openxmlformats.org/drawingml/2006/main">
  <a:themeElements>
    <a:clrScheme name="Custom 503">
      <a:dk1>
        <a:srgbClr val="000000"/>
      </a:dk1>
      <a:lt1>
        <a:srgbClr val="FFFFFF"/>
      </a:lt1>
      <a:dk2>
        <a:srgbClr val="000000"/>
      </a:dk2>
      <a:lt2>
        <a:srgbClr val="F8F8F8"/>
      </a:lt2>
      <a:accent1>
        <a:srgbClr val="CFCFCF"/>
      </a:accent1>
      <a:accent2>
        <a:srgbClr val="94AE8E"/>
      </a:accent2>
      <a:accent3>
        <a:srgbClr val="4E7A82"/>
      </a:accent3>
      <a:accent4>
        <a:srgbClr val="666699"/>
      </a:accent4>
      <a:accent5>
        <a:srgbClr val="60506F"/>
      </a:accent5>
      <a:accent6>
        <a:srgbClr val="4B4352"/>
      </a:accent6>
      <a:hlink>
        <a:srgbClr val="8694C0"/>
      </a:hlink>
      <a:folHlink>
        <a:srgbClr val="9191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Custom 432">
      <a:dk1>
        <a:srgbClr val="CA0001"/>
      </a:dk1>
      <a:lt1>
        <a:srgbClr val="ECE47C"/>
      </a:lt1>
      <a:dk2>
        <a:srgbClr val="000000"/>
      </a:dk2>
      <a:lt2>
        <a:srgbClr val="FFFFFF"/>
      </a:lt2>
      <a:accent1>
        <a:srgbClr val="E26F01"/>
      </a:accent1>
      <a:accent2>
        <a:srgbClr val="723C75"/>
      </a:accent2>
      <a:accent3>
        <a:srgbClr val="69B19F"/>
      </a:accent3>
      <a:accent4>
        <a:srgbClr val="BC5828"/>
      </a:accent4>
      <a:accent5>
        <a:srgbClr val="800000"/>
      </a:accent5>
      <a:accent6>
        <a:srgbClr val="333333"/>
      </a:accent6>
      <a:hlink>
        <a:srgbClr val="ECE47C"/>
      </a:hlink>
      <a:folHlink>
        <a:srgbClr val="FF51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Custom 506">
      <a:dk1>
        <a:srgbClr val="000000"/>
      </a:dk1>
      <a:lt1>
        <a:srgbClr val="FFFFFF"/>
      </a:lt1>
      <a:dk2>
        <a:srgbClr val="00387E"/>
      </a:dk2>
      <a:lt2>
        <a:srgbClr val="C6DFFF"/>
      </a:lt2>
      <a:accent1>
        <a:srgbClr val="4F81BD"/>
      </a:accent1>
      <a:accent2>
        <a:srgbClr val="C0504D"/>
      </a:accent2>
      <a:accent3>
        <a:srgbClr val="9BBB59"/>
      </a:accent3>
      <a:accent4>
        <a:srgbClr val="8064A2"/>
      </a:accent4>
      <a:accent5>
        <a:srgbClr val="4BACC6"/>
      </a:accent5>
      <a:accent6>
        <a:srgbClr val="F79646"/>
      </a:accent6>
      <a:hlink>
        <a:srgbClr val="00387E"/>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Trek">
      <a:dk1>
        <a:srgbClr val="000000"/>
      </a:dk1>
      <a:lt1>
        <a:srgbClr val="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748</Words>
  <Application>Microsoft Office PowerPoint</Application>
  <PresentationFormat>On-screen Show (4:3)</PresentationFormat>
  <Paragraphs>41</Paragraphs>
  <Slides>15</Slides>
  <Notes>15</Notes>
  <HiddenSlides>0</HiddenSlides>
  <MMClips>0</MMClips>
  <ScaleCrop>false</ScaleCrop>
  <HeadingPairs>
    <vt:vector size="4" baseType="variant">
      <vt:variant>
        <vt:lpstr>Theme</vt:lpstr>
      </vt:variant>
      <vt:variant>
        <vt:i4>4</vt:i4>
      </vt:variant>
      <vt:variant>
        <vt:lpstr>Slide Titles</vt:lpstr>
      </vt:variant>
      <vt:variant>
        <vt:i4>15</vt:i4>
      </vt:variant>
    </vt:vector>
  </HeadingPairs>
  <TitlesOfParts>
    <vt:vector size="19" baseType="lpstr">
      <vt:lpstr/>
      <vt:lpstr/>
      <vt:lpstr/>
      <vt:lpstr/>
      <vt:lpstr>Architecture of Ancient Egypt</vt:lpstr>
      <vt:lpstr>Essential Question</vt:lpstr>
      <vt:lpstr>Pharaohs as gods</vt:lpstr>
      <vt:lpstr>Pharaohs as gods</vt:lpstr>
      <vt:lpstr>Mastaba</vt:lpstr>
      <vt:lpstr>Step Pyramid of Zoser</vt:lpstr>
      <vt:lpstr>Benben Stone</vt:lpstr>
      <vt:lpstr>Kingdoms</vt:lpstr>
      <vt:lpstr>Building Orientation of Pyramids</vt:lpstr>
      <vt:lpstr>Rock-cut Tombs</vt:lpstr>
      <vt:lpstr>Inside the tomb</vt:lpstr>
      <vt:lpstr>Tomb Reliefs</vt:lpstr>
      <vt:lpstr>Temples </vt:lpstr>
      <vt:lpstr>Temple Construction</vt:lpstr>
      <vt:lpstr>Egypt Today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Architecture of Ancient Egypt</dc:title>
  <dc:creator>mdugan</dc:creator>
  <cp:lastModifiedBy>Student1</cp:lastModifiedBy>
  <cp:revision>1</cp:revision>
  <dcterms:modified xsi:type="dcterms:W3CDTF">2012-06-07T12:19:47Z</dcterms:modified>
</cp:coreProperties>
</file>